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0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09" r:id="rId52"/>
    <p:sldId id="310" r:id="rId53"/>
    <p:sldId id="311" r:id="rId54"/>
    <p:sldId id="312" r:id="rId55"/>
    <p:sldId id="313" r:id="rId56"/>
    <p:sldId id="314" r:id="rId57"/>
    <p:sldId id="315" r:id="rId58"/>
    <p:sldId id="316" r:id="rId59"/>
    <p:sldId id="317" r:id="rId60"/>
    <p:sldId id="318" r:id="rId61"/>
    <p:sldId id="319" r:id="rId62"/>
    <p:sldId id="320" r:id="rId63"/>
    <p:sldId id="321" r:id="rId64"/>
    <p:sldId id="322" r:id="rId65"/>
    <p:sldId id="323" r:id="rId66"/>
    <p:sldId id="324" r:id="rId67"/>
    <p:sldId id="325" r:id="rId68"/>
    <p:sldId id="326" r:id="rId69"/>
    <p:sldId id="327" r:id="rId70"/>
    <p:sldId id="328" r:id="rId71"/>
    <p:sldId id="329" r:id="rId72"/>
    <p:sldId id="330" r:id="rId73"/>
    <p:sldId id="331" r:id="rId74"/>
    <p:sldId id="332" r:id="rId75"/>
    <p:sldId id="333" r:id="rId76"/>
    <p:sldId id="334" r:id="rId77"/>
    <p:sldId id="335" r:id="rId78"/>
    <p:sldId id="336" r:id="rId79"/>
    <p:sldId id="337" r:id="rId80"/>
    <p:sldId id="338" r:id="rId81"/>
    <p:sldId id="339" r:id="rId82"/>
    <p:sldId id="340" r:id="rId83"/>
    <p:sldId id="341" r:id="rId84"/>
    <p:sldId id="342" r:id="rId85"/>
    <p:sldId id="343" r:id="rId86"/>
    <p:sldId id="344" r:id="rId87"/>
    <p:sldId id="345" r:id="rId88"/>
    <p:sldId id="346" r:id="rId89"/>
    <p:sldId id="347" r:id="rId90"/>
    <p:sldId id="348" r:id="rId91"/>
    <p:sldId id="349" r:id="rId92"/>
    <p:sldId id="350" r:id="rId93"/>
    <p:sldId id="351" r:id="rId94"/>
    <p:sldId id="352" r:id="rId95"/>
    <p:sldId id="353" r:id="rId96"/>
    <p:sldId id="354" r:id="rId97"/>
    <p:sldId id="355" r:id="rId98"/>
    <p:sldId id="356" r:id="rId99"/>
    <p:sldId id="357" r:id="rId100"/>
    <p:sldId id="358" r:id="rId101"/>
    <p:sldId id="359" r:id="rId102"/>
    <p:sldId id="360" r:id="rId103"/>
    <p:sldId id="361" r:id="rId104"/>
    <p:sldId id="362" r:id="rId105"/>
    <p:sldId id="364" r:id="rId10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129" autoAdjust="0"/>
    <p:restoredTop sz="94660"/>
  </p:normalViewPr>
  <p:slideViewPr>
    <p:cSldViewPr>
      <p:cViewPr varScale="1">
        <p:scale>
          <a:sx n="85" d="100"/>
          <a:sy n="85" d="100"/>
        </p:scale>
        <p:origin x="-11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presProps" Target="presProps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theme" Target="theme/theme1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8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225283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zh-CN" sz="2400">
                <a:latin typeface="Times New Roman" pitchFamily="18" charset="0"/>
              </a:endParaRPr>
            </a:p>
          </p:txBody>
        </p:sp>
        <p:sp>
          <p:nvSpPr>
            <p:cNvPr id="225284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 sz="2400">
                <a:latin typeface="Times New Roman" pitchFamily="18" charset="0"/>
              </a:endParaRPr>
            </a:p>
          </p:txBody>
        </p:sp>
        <p:grpSp>
          <p:nvGrpSpPr>
            <p:cNvPr id="225285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225286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 sz="2400">
                  <a:latin typeface="Times New Roman" pitchFamily="18" charset="0"/>
                </a:endParaRPr>
              </a:p>
            </p:txBody>
          </p:sp>
          <p:sp>
            <p:nvSpPr>
              <p:cNvPr id="225287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 sz="2400">
                  <a:latin typeface="Times New Roman" pitchFamily="18" charset="0"/>
                </a:endParaRPr>
              </a:p>
            </p:txBody>
          </p:sp>
          <p:sp>
            <p:nvSpPr>
              <p:cNvPr id="225288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 sz="2400">
                  <a:latin typeface="Times New Roman" pitchFamily="18" charset="0"/>
                </a:endParaRPr>
              </a:p>
            </p:txBody>
          </p:sp>
          <p:sp>
            <p:nvSpPr>
              <p:cNvPr id="225289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 sz="2400">
                  <a:latin typeface="Times New Roman" pitchFamily="18" charset="0"/>
                </a:endParaRPr>
              </a:p>
            </p:txBody>
          </p:sp>
          <p:sp>
            <p:nvSpPr>
              <p:cNvPr id="225290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 sz="2400">
                  <a:latin typeface="Times New Roman" pitchFamily="18" charset="0"/>
                </a:endParaRPr>
              </a:p>
            </p:txBody>
          </p:sp>
          <p:sp>
            <p:nvSpPr>
              <p:cNvPr id="225291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 sz="2400">
                  <a:latin typeface="Times New Roman" pitchFamily="18" charset="0"/>
                </a:endParaRPr>
              </a:p>
            </p:txBody>
          </p:sp>
          <p:sp>
            <p:nvSpPr>
              <p:cNvPr id="225292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 sz="2400">
                  <a:latin typeface="Times New Roman" pitchFamily="18" charset="0"/>
                </a:endParaRPr>
              </a:p>
            </p:txBody>
          </p:sp>
          <p:sp>
            <p:nvSpPr>
              <p:cNvPr id="225293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 sz="2400">
                  <a:latin typeface="Times New Roman" pitchFamily="18" charset="0"/>
                </a:endParaRPr>
              </a:p>
            </p:txBody>
          </p:sp>
          <p:sp>
            <p:nvSpPr>
              <p:cNvPr id="225294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 sz="2400">
                  <a:latin typeface="Times New Roman" pitchFamily="18" charset="0"/>
                </a:endParaRPr>
              </a:p>
            </p:txBody>
          </p:sp>
          <p:sp>
            <p:nvSpPr>
              <p:cNvPr id="225295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zh-CN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225296" name="Rectangle 16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225297" name="Rectangle 1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225298" name="Rectangle 1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A39388B-A705-46F6-847B-D5C4C7F563A5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225299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25300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B68B6F-9CE6-43BD-82A5-18DA7A787CA4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127BF69-F15A-43FA-9282-AFD1DAC097F7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D231581-507A-4472-8234-956EBCA98778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E941AAD-FE82-4BB8-B654-A27405BC3CA2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CDEB262-9AF0-46E7-8010-94D73033513A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C9B5910-1454-4688-B3AF-3457A5F232C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CD12EE0-3D9F-48A9-BC1D-B86C12E88B9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1127D30-0C58-490D-A326-9FF9B0985FB5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0E1497F-653F-4E1F-92A2-8AFCEE1FB1E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E9EFDCF-21A0-4455-8C93-B6A30B6B955A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en-US" altLang="zh-CN"/>
          </a:p>
        </p:txBody>
      </p:sp>
      <p:sp>
        <p:nvSpPr>
          <p:cNvPr id="22425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fld id="{874C8364-4EA2-474C-AC28-F2510E99DD12}" type="slidenum">
              <a:rPr lang="en-US" altLang="zh-CN"/>
              <a:pPr/>
              <a:t>‹#›</a:t>
            </a:fld>
            <a:endParaRPr lang="en-US" altLang="zh-CN"/>
          </a:p>
        </p:txBody>
      </p:sp>
      <p:grpSp>
        <p:nvGrpSpPr>
          <p:cNvPr id="224260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224261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zh-CN" sz="2400">
                <a:latin typeface="Times New Roman" pitchFamily="18" charset="0"/>
              </a:endParaRPr>
            </a:p>
          </p:txBody>
        </p:sp>
        <p:sp>
          <p:nvSpPr>
            <p:cNvPr id="224262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 sz="2400">
                <a:latin typeface="Times New Roman" pitchFamily="18" charset="0"/>
              </a:endParaRPr>
            </a:p>
          </p:txBody>
        </p:sp>
        <p:sp>
          <p:nvSpPr>
            <p:cNvPr id="224263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hlink"/>
                </a:solidFill>
              </a:endParaRPr>
            </a:p>
          </p:txBody>
        </p:sp>
        <p:sp>
          <p:nvSpPr>
            <p:cNvPr id="224264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hlink"/>
                </a:solidFill>
              </a:endParaRPr>
            </a:p>
          </p:txBody>
        </p:sp>
        <p:sp>
          <p:nvSpPr>
            <p:cNvPr id="224265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accent2"/>
                </a:solidFill>
              </a:endParaRPr>
            </a:p>
          </p:txBody>
        </p:sp>
        <p:sp>
          <p:nvSpPr>
            <p:cNvPr id="224266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hlink"/>
                </a:solidFill>
              </a:endParaRPr>
            </a:p>
          </p:txBody>
        </p:sp>
        <p:sp>
          <p:nvSpPr>
            <p:cNvPr id="224267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 sz="2400">
                <a:latin typeface="Times New Roman" pitchFamily="18" charset="0"/>
              </a:endParaRPr>
            </a:p>
          </p:txBody>
        </p:sp>
        <p:sp>
          <p:nvSpPr>
            <p:cNvPr id="224268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accent2"/>
                </a:solidFill>
              </a:endParaRPr>
            </a:p>
          </p:txBody>
        </p:sp>
        <p:sp>
          <p:nvSpPr>
            <p:cNvPr id="224269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chemeClr val="accent2"/>
                </a:solidFill>
              </a:endParaRPr>
            </a:p>
          </p:txBody>
        </p:sp>
      </p:grpSp>
      <p:sp>
        <p:nvSpPr>
          <p:cNvPr id="224270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2427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24272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charset="-122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charset="-122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charset="-122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6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6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6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4800"/>
              <a:t>第</a:t>
            </a:r>
            <a:r>
              <a:rPr lang="en-US" altLang="zh-CN" sz="4800"/>
              <a:t>2</a:t>
            </a:r>
            <a:r>
              <a:rPr lang="zh-CN" altLang="en-US" sz="4800"/>
              <a:t>章     </a:t>
            </a:r>
            <a:r>
              <a:rPr lang="en-US" altLang="zh-CN" sz="4800"/>
              <a:t>Red Hat Enterprise Linux 5</a:t>
            </a:r>
            <a:r>
              <a:rPr lang="zh-CN" altLang="en-US" sz="4800"/>
              <a:t>的安装与配置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000"/>
              <a:t>由于安装的虚拟机是汉化绿色版</a:t>
            </a:r>
            <a:r>
              <a:rPr lang="en-US" altLang="zh-CN" sz="2000"/>
              <a:t>6.0.2</a:t>
            </a:r>
            <a:r>
              <a:rPr lang="zh-CN" altLang="en-US" sz="2000"/>
              <a:t>，这里需要输入序列号，在开始的安装提示窗口中已经说明，直接按“</a:t>
            </a:r>
            <a:r>
              <a:rPr lang="en-US" altLang="zh-CN" sz="2000"/>
              <a:t>CTRL+V”</a:t>
            </a:r>
            <a:r>
              <a:rPr lang="zh-CN" altLang="en-US" sz="2000"/>
              <a:t>粘贴即可，如图</a:t>
            </a:r>
            <a:r>
              <a:rPr lang="en-US" altLang="zh-CN" sz="2000"/>
              <a:t>2-8</a:t>
            </a:r>
            <a:r>
              <a:rPr lang="zh-CN" altLang="en-US" sz="2000"/>
              <a:t>所示。注意：在此之前不可以使用“复制”和“剪切”等功能，否则这里就无法正确粘贴序列号了。</a:t>
            </a:r>
          </a:p>
        </p:txBody>
      </p:sp>
      <p:pic>
        <p:nvPicPr>
          <p:cNvPr id="55300" name="Picture 4" descr="1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33600" y="2051050"/>
            <a:ext cx="4876800" cy="37465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/>
              <a:t>然后再设置</a:t>
            </a:r>
            <a:r>
              <a:rPr lang="en-US" altLang="zh-CN" sz="3200"/>
              <a:t>DNS</a:t>
            </a:r>
            <a:r>
              <a:rPr lang="zh-CN" altLang="en-US" sz="3200"/>
              <a:t>，如图</a:t>
            </a:r>
            <a:r>
              <a:rPr lang="en-US" altLang="zh-CN" sz="3200"/>
              <a:t>2-71</a:t>
            </a:r>
            <a:r>
              <a:rPr lang="zh-CN" altLang="en-US" sz="3200"/>
              <a:t>所示，分别设置主</a:t>
            </a:r>
            <a:r>
              <a:rPr lang="en-US" altLang="zh-CN" sz="3200"/>
              <a:t>DNS</a:t>
            </a:r>
            <a:r>
              <a:rPr lang="zh-CN" altLang="en-US" sz="3200"/>
              <a:t>，第二</a:t>
            </a:r>
            <a:r>
              <a:rPr lang="en-US" altLang="zh-CN" sz="3200"/>
              <a:t>DNS</a:t>
            </a:r>
            <a:r>
              <a:rPr lang="zh-CN" altLang="en-US" sz="3200"/>
              <a:t>服务器。</a:t>
            </a:r>
          </a:p>
        </p:txBody>
      </p:sp>
      <p:pic>
        <p:nvPicPr>
          <p:cNvPr id="191492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438400" y="1981200"/>
            <a:ext cx="4267200" cy="3886200"/>
          </a:xfrm>
          <a:noFill/>
          <a:ln/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/>
              <a:t>设置完成后，确认修改生效，然后重新激活，此时看到网络连接状态为“活跃”，说明配置成功，如图</a:t>
            </a:r>
            <a:r>
              <a:rPr lang="en-US" altLang="zh-CN" sz="3200"/>
              <a:t>2-72</a:t>
            </a:r>
            <a:r>
              <a:rPr lang="zh-CN" altLang="en-US" sz="3200"/>
              <a:t>所示。</a:t>
            </a:r>
          </a:p>
        </p:txBody>
      </p:sp>
      <p:pic>
        <p:nvPicPr>
          <p:cNvPr id="192516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451100" y="1981200"/>
            <a:ext cx="4241800" cy="3886200"/>
          </a:xfrm>
          <a:noFill/>
          <a:ln/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/>
              <a:t>打开</a:t>
            </a:r>
            <a:r>
              <a:rPr lang="en-US" altLang="zh-CN" sz="2800"/>
              <a:t>Red Hat Enterprise Linux 5</a:t>
            </a:r>
            <a:r>
              <a:rPr lang="zh-CN" altLang="en-US" sz="2800"/>
              <a:t>的终端，输入“</a:t>
            </a:r>
            <a:r>
              <a:rPr lang="en-US" altLang="zh-CN" sz="2800"/>
              <a:t>ifconfig”</a:t>
            </a:r>
            <a:r>
              <a:rPr lang="zh-CN" altLang="en-US" sz="2800"/>
              <a:t>命令查看</a:t>
            </a:r>
            <a:r>
              <a:rPr lang="en-US" altLang="zh-CN" sz="2800"/>
              <a:t>IP</a:t>
            </a:r>
            <a:r>
              <a:rPr lang="zh-CN" altLang="en-US" sz="2800"/>
              <a:t>地址，如图</a:t>
            </a:r>
            <a:r>
              <a:rPr lang="en-US" altLang="zh-CN" sz="2800"/>
              <a:t>2-73</a:t>
            </a:r>
            <a:r>
              <a:rPr lang="zh-CN" altLang="en-US" sz="2800"/>
              <a:t>所示。</a:t>
            </a:r>
          </a:p>
        </p:txBody>
      </p:sp>
      <p:pic>
        <p:nvPicPr>
          <p:cNvPr id="193540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52525" y="1981200"/>
            <a:ext cx="6837363" cy="3886200"/>
          </a:xfrm>
          <a:noFill/>
          <a:ln/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000"/>
              <a:t>从图</a:t>
            </a:r>
            <a:r>
              <a:rPr lang="en-US" altLang="zh-CN" sz="2000"/>
              <a:t>2-73</a:t>
            </a:r>
            <a:r>
              <a:rPr lang="zh-CN" altLang="en-US" sz="2000"/>
              <a:t>中可以看到，给</a:t>
            </a:r>
            <a:r>
              <a:rPr lang="en-US" altLang="zh-CN" sz="2000"/>
              <a:t>Red Hat Enterprise Linux 5</a:t>
            </a:r>
            <a:r>
              <a:rPr lang="zh-CN" altLang="en-US" sz="2000"/>
              <a:t>配置的</a:t>
            </a:r>
            <a:r>
              <a:rPr lang="en-US" altLang="zh-CN" sz="2000"/>
              <a:t>IP</a:t>
            </a:r>
            <a:r>
              <a:rPr lang="zh-CN" altLang="en-US" sz="2000"/>
              <a:t>地址</a:t>
            </a:r>
            <a:r>
              <a:rPr lang="en-US" altLang="zh-CN" sz="2000"/>
              <a:t>202.207.50.79</a:t>
            </a:r>
            <a:r>
              <a:rPr lang="zh-CN" altLang="en-US" sz="2000"/>
              <a:t>已经生效。</a:t>
            </a:r>
            <a:br>
              <a:rPr lang="zh-CN" altLang="en-US" sz="2000"/>
            </a:br>
            <a:r>
              <a:rPr lang="zh-CN" altLang="en-US" sz="2000"/>
              <a:t>在</a:t>
            </a:r>
            <a:r>
              <a:rPr lang="en-US" altLang="zh-CN" sz="2000"/>
              <a:t>Red Hat Enterprise Linux 5</a:t>
            </a:r>
            <a:r>
              <a:rPr lang="zh-CN" altLang="en-US" sz="2000"/>
              <a:t>中</a:t>
            </a:r>
            <a:r>
              <a:rPr lang="en-US" altLang="zh-CN" sz="2000"/>
              <a:t>PING</a:t>
            </a:r>
            <a:r>
              <a:rPr lang="zh-CN" altLang="en-US" sz="2000"/>
              <a:t>宿主机器</a:t>
            </a:r>
            <a:r>
              <a:rPr lang="en-US" altLang="zh-CN" sz="2000"/>
              <a:t>Windows XP</a:t>
            </a:r>
            <a:r>
              <a:rPr lang="zh-CN" altLang="en-US" sz="2000"/>
              <a:t>的</a:t>
            </a:r>
            <a:r>
              <a:rPr lang="en-US" altLang="zh-CN" sz="2000"/>
              <a:t>IP</a:t>
            </a:r>
            <a:r>
              <a:rPr lang="zh-CN" altLang="en-US" sz="2000"/>
              <a:t>地址，效果如图</a:t>
            </a:r>
            <a:r>
              <a:rPr lang="en-US" altLang="zh-CN" sz="2000"/>
              <a:t>2-74</a:t>
            </a:r>
            <a:r>
              <a:rPr lang="zh-CN" altLang="en-US" sz="2000"/>
              <a:t>所示。</a:t>
            </a:r>
          </a:p>
        </p:txBody>
      </p:sp>
      <p:pic>
        <p:nvPicPr>
          <p:cNvPr id="194564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09675" y="2862263"/>
            <a:ext cx="6723063" cy="2124075"/>
          </a:xfrm>
          <a:noFill/>
          <a:ln/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/>
              <a:t>在宿主机器</a:t>
            </a:r>
            <a:r>
              <a:rPr lang="en-US" altLang="zh-CN" sz="3200"/>
              <a:t>Windows XP</a:t>
            </a:r>
            <a:r>
              <a:rPr lang="zh-CN" altLang="en-US" sz="3200"/>
              <a:t>中</a:t>
            </a:r>
            <a:r>
              <a:rPr lang="en-US" altLang="zh-CN" sz="3200"/>
              <a:t>PING </a:t>
            </a:r>
            <a:r>
              <a:rPr lang="zh-CN" altLang="en-US" sz="3200"/>
              <a:t>虚拟机下的</a:t>
            </a:r>
            <a:r>
              <a:rPr lang="en-US" altLang="zh-CN" sz="3200"/>
              <a:t>Red Hat Enterprise Linux 5</a:t>
            </a:r>
            <a:r>
              <a:rPr lang="zh-CN" altLang="en-US" sz="3200"/>
              <a:t>，效果如图</a:t>
            </a:r>
            <a:r>
              <a:rPr lang="en-US" altLang="zh-CN" sz="3200"/>
              <a:t>2-75</a:t>
            </a:r>
            <a:r>
              <a:rPr lang="zh-CN" altLang="en-US" sz="3200"/>
              <a:t>所示。</a:t>
            </a:r>
          </a:p>
        </p:txBody>
      </p:sp>
      <p:pic>
        <p:nvPicPr>
          <p:cNvPr id="195588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01800" y="2614613"/>
            <a:ext cx="5743575" cy="2619375"/>
          </a:xfrm>
          <a:noFill/>
          <a:ln/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757" name="Picture 5" descr="30"/>
          <p:cNvPicPr>
            <a:picLocks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1116013" y="1052513"/>
            <a:ext cx="7307262" cy="4805362"/>
          </a:xfrm>
          <a:noFill/>
          <a:ln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/>
              <a:t>如果序列号正确无误，则可以进行安装，安装完毕后，点击“</a:t>
            </a:r>
            <a:r>
              <a:rPr lang="en-US" altLang="zh-CN" sz="2400"/>
              <a:t>Finish”</a:t>
            </a:r>
            <a:r>
              <a:rPr lang="zh-CN" altLang="en-US" sz="2400"/>
              <a:t>按钮，如图</a:t>
            </a:r>
            <a:r>
              <a:rPr lang="en-US" altLang="zh-CN" sz="2400"/>
              <a:t>2-9</a:t>
            </a:r>
            <a:r>
              <a:rPr lang="zh-CN" altLang="en-US" sz="2400"/>
              <a:t>所示。</a:t>
            </a:r>
          </a:p>
        </p:txBody>
      </p:sp>
      <p:pic>
        <p:nvPicPr>
          <p:cNvPr id="56324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71700" y="2085975"/>
            <a:ext cx="4800600" cy="36766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/>
              <a:t>接下来会自动安装汉化补丁，如图</a:t>
            </a:r>
            <a:r>
              <a:rPr lang="en-US" altLang="zh-CN" sz="4000"/>
              <a:t>2-10</a:t>
            </a:r>
            <a:r>
              <a:rPr lang="zh-CN" altLang="en-US" sz="4000"/>
              <a:t>所示，点击“确定”按钮。</a:t>
            </a:r>
          </a:p>
        </p:txBody>
      </p:sp>
      <p:pic>
        <p:nvPicPr>
          <p:cNvPr id="57348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76475" y="3348038"/>
            <a:ext cx="4591050" cy="11525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/>
              <a:t>安装完毕后，需要重新启动计算机，如图</a:t>
            </a:r>
            <a:r>
              <a:rPr lang="en-US" altLang="zh-CN" sz="4000"/>
              <a:t>2-11</a:t>
            </a:r>
            <a:r>
              <a:rPr lang="zh-CN" altLang="en-US" sz="4000"/>
              <a:t>所示。</a:t>
            </a:r>
          </a:p>
        </p:txBody>
      </p:sp>
      <p:pic>
        <p:nvPicPr>
          <p:cNvPr id="58372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76475" y="3348038"/>
            <a:ext cx="4591050" cy="11525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1052513"/>
            <a:ext cx="8229600" cy="1371600"/>
          </a:xfrm>
        </p:spPr>
        <p:txBody>
          <a:bodyPr/>
          <a:lstStyle/>
          <a:p>
            <a:r>
              <a:rPr lang="en-US" altLang="zh-CN" sz="2800"/>
              <a:t>2.2 VMware Workstation</a:t>
            </a:r>
            <a:r>
              <a:rPr lang="zh-CN" altLang="en-US" sz="2800"/>
              <a:t>下新建虚拟机</a:t>
            </a:r>
            <a:br>
              <a:rPr lang="zh-CN" altLang="en-US" sz="2800"/>
            </a:br>
            <a:r>
              <a:rPr lang="en-US" altLang="zh-CN" sz="2800"/>
              <a:t>VMware </a:t>
            </a:r>
            <a:r>
              <a:rPr lang="zh-CN" altLang="en-US" sz="2800"/>
              <a:t>虚拟机安装完毕后，需要新建一个虚拟机后才能在其中安装某种操作系统。运行</a:t>
            </a:r>
            <a:r>
              <a:rPr lang="en-US" altLang="zh-CN" sz="2800"/>
              <a:t>VMware</a:t>
            </a:r>
            <a:r>
              <a:rPr lang="zh-CN" altLang="en-US" sz="2800"/>
              <a:t>虚拟机，其主界面如图</a:t>
            </a:r>
            <a:r>
              <a:rPr lang="en-US" altLang="zh-CN" sz="2800"/>
              <a:t>2-12</a:t>
            </a:r>
            <a:r>
              <a:rPr lang="zh-CN" altLang="en-US" sz="2800"/>
              <a:t>所示，点击右侧窗口中的“新建虚拟机”按钮。</a:t>
            </a:r>
          </a:p>
        </p:txBody>
      </p:sp>
      <p:pic>
        <p:nvPicPr>
          <p:cNvPr id="59396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63713" y="2924175"/>
            <a:ext cx="5662612" cy="359886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/>
              <a:t> </a:t>
            </a:r>
            <a:r>
              <a:rPr lang="zh-CN" altLang="en-US" sz="4000"/>
              <a:t>接下来会弹出“新建虚拟机向导”窗口，如图</a:t>
            </a:r>
            <a:r>
              <a:rPr lang="en-US" altLang="zh-CN" sz="4000"/>
              <a:t>2-13</a:t>
            </a:r>
            <a:r>
              <a:rPr lang="zh-CN" altLang="en-US" sz="4000"/>
              <a:t>所示，点击“下一步”。 </a:t>
            </a:r>
          </a:p>
        </p:txBody>
      </p:sp>
      <p:pic>
        <p:nvPicPr>
          <p:cNvPr id="60420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473325" y="2190750"/>
            <a:ext cx="4200525" cy="34671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/>
              <a:t>图</a:t>
            </a:r>
            <a:r>
              <a:rPr lang="en-US" altLang="zh-CN" sz="3200"/>
              <a:t>2-13  </a:t>
            </a:r>
            <a:r>
              <a:rPr lang="zh-CN" altLang="en-US" sz="3200"/>
              <a:t>新建虚拟机向导窗口</a:t>
            </a:r>
            <a:br>
              <a:rPr lang="zh-CN" altLang="en-US" sz="3200"/>
            </a:br>
            <a:r>
              <a:rPr lang="zh-CN" altLang="en-US" sz="3200"/>
              <a:t>下面需要配置虚拟机，这里选择“典型”，然后点击“下一步”，如图</a:t>
            </a:r>
            <a:r>
              <a:rPr lang="en-US" altLang="zh-CN" sz="3200"/>
              <a:t>2-14</a:t>
            </a:r>
            <a:r>
              <a:rPr lang="zh-CN" altLang="en-US" sz="3200"/>
              <a:t>所示。</a:t>
            </a:r>
          </a:p>
        </p:txBody>
      </p:sp>
      <p:pic>
        <p:nvPicPr>
          <p:cNvPr id="61444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473325" y="2190750"/>
            <a:ext cx="4200525" cy="34671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765175"/>
            <a:ext cx="8229600" cy="1139825"/>
          </a:xfrm>
        </p:spPr>
        <p:txBody>
          <a:bodyPr/>
          <a:lstStyle/>
          <a:p>
            <a:r>
              <a:rPr lang="zh-CN" altLang="en-US" sz="2800"/>
              <a:t>接下来选择在虚拟机上安装的操作系统类型，由于我们要安装“</a:t>
            </a:r>
            <a:r>
              <a:rPr lang="en-US" altLang="zh-CN" sz="2800"/>
              <a:t>Red Hat Enterprise Linux 5”</a:t>
            </a:r>
            <a:r>
              <a:rPr lang="zh-CN" altLang="en-US" sz="2800"/>
              <a:t>，所以在客户机操作系统类型选项中选择“</a:t>
            </a:r>
            <a:r>
              <a:rPr lang="en-US" altLang="zh-CN" sz="2800"/>
              <a:t>Linux”</a:t>
            </a:r>
            <a:r>
              <a:rPr lang="zh-CN" altLang="en-US" sz="2800"/>
              <a:t>，在版本选项中选择“</a:t>
            </a:r>
            <a:r>
              <a:rPr lang="en-US" altLang="zh-CN" sz="2800"/>
              <a:t>Red Hat Enterprise Linux 5”</a:t>
            </a:r>
            <a:r>
              <a:rPr lang="zh-CN" altLang="en-US" sz="2800"/>
              <a:t>，如图</a:t>
            </a:r>
            <a:r>
              <a:rPr lang="en-US" altLang="zh-CN" sz="2800"/>
              <a:t>2-15</a:t>
            </a:r>
            <a:r>
              <a:rPr lang="zh-CN" altLang="en-US" sz="2800"/>
              <a:t>所示。</a:t>
            </a:r>
          </a:p>
        </p:txBody>
      </p:sp>
      <p:pic>
        <p:nvPicPr>
          <p:cNvPr id="62468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484438" y="2419350"/>
            <a:ext cx="4127500" cy="39719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507413" cy="5708650"/>
          </a:xfrm>
        </p:spPr>
        <p:txBody>
          <a:bodyPr/>
          <a:lstStyle/>
          <a:p>
            <a:r>
              <a:rPr lang="zh-CN" altLang="en-US" sz="2800"/>
              <a:t>下一步需要输入安装的虚拟机的名称，这里起名为“</a:t>
            </a:r>
            <a:r>
              <a:rPr lang="en-US" altLang="zh-CN" sz="2800"/>
              <a:t>Red Hat Enterprise Linux 5”</a:t>
            </a:r>
            <a:r>
              <a:rPr lang="zh-CN" altLang="en-US" sz="2800"/>
              <a:t>，还要输入虚拟机的安装磁盘路径，即虚拟机的各种文件放置的目录。虚拟机包含一系列文件，如虚拟机磁盘文件等。由于虚拟机的虚拟磁盘文件是虚拟机系统的磁盘，所以该文件会随着操作系统的安装而变得很大，</a:t>
            </a:r>
            <a:r>
              <a:rPr lang="en-US" altLang="zh-CN" sz="2800"/>
              <a:t>Red Hat Enterprise Linux 5</a:t>
            </a:r>
            <a:r>
              <a:rPr lang="zh-CN" altLang="en-US" sz="2800"/>
              <a:t>安装完毕可能需要</a:t>
            </a:r>
            <a:r>
              <a:rPr lang="en-US" altLang="zh-CN" sz="2800"/>
              <a:t>5GB</a:t>
            </a:r>
            <a:r>
              <a:rPr lang="zh-CN" altLang="en-US" sz="2800"/>
              <a:t>左右的空间（最少安装需要</a:t>
            </a:r>
            <a:r>
              <a:rPr lang="en-US" altLang="zh-CN" sz="2800"/>
              <a:t>850MB</a:t>
            </a:r>
            <a:r>
              <a:rPr lang="zh-CN" altLang="en-US" sz="2800"/>
              <a:t>，最大安装需要</a:t>
            </a:r>
            <a:r>
              <a:rPr lang="en-US" altLang="zh-CN" sz="2800"/>
              <a:t>5.5GB</a:t>
            </a:r>
            <a:r>
              <a:rPr lang="zh-CN" altLang="en-US" sz="2800"/>
              <a:t>），建议选择磁盘空间较大的分区，不应小于</a:t>
            </a:r>
            <a:r>
              <a:rPr lang="en-US" altLang="zh-CN" sz="2800"/>
              <a:t>6GB</a:t>
            </a:r>
            <a:r>
              <a:rPr lang="zh-CN" altLang="en-US" sz="2800"/>
              <a:t>，这里指定为“</a:t>
            </a:r>
            <a:r>
              <a:rPr lang="en-US" altLang="zh-CN" sz="2800"/>
              <a:t>H:\My Virtual Machines\Red Hat Enterprise Linux 5”</a:t>
            </a:r>
            <a:r>
              <a:rPr lang="zh-CN" altLang="en-US" sz="2800"/>
              <a:t>，如图</a:t>
            </a:r>
            <a:r>
              <a:rPr lang="en-US" altLang="zh-CN" sz="2800"/>
              <a:t>2-16</a:t>
            </a:r>
            <a:r>
              <a:rPr lang="zh-CN" altLang="en-US" sz="2800"/>
              <a:t>所示。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41" name="Picture 5"/>
          <p:cNvPicPr>
            <a:picLocks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1692275" y="1125538"/>
            <a:ext cx="4864100" cy="40132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目录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844675"/>
            <a:ext cx="8135937" cy="4752975"/>
          </a:xfrm>
        </p:spPr>
        <p:txBody>
          <a:bodyPr/>
          <a:lstStyle/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2800"/>
              <a:t>2.1 VMware </a:t>
            </a:r>
            <a:r>
              <a:rPr lang="zh-CN" altLang="en-US" sz="2800"/>
              <a:t>虚拟机的安装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2800"/>
              <a:t>2.2 VMware Workstation</a:t>
            </a:r>
            <a:r>
              <a:rPr lang="zh-CN" altLang="en-US" sz="2800"/>
              <a:t>下新建虚拟机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2800"/>
              <a:t>2.3 Red Hat Enterprise Linux 5</a:t>
            </a:r>
            <a:r>
              <a:rPr lang="zh-CN" altLang="en-US" sz="2800"/>
              <a:t>的安装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2800"/>
              <a:t>2.4 Red Hat Enterprise Linux 5</a:t>
            </a:r>
            <a:r>
              <a:rPr lang="zh-CN" altLang="en-US" sz="2800"/>
              <a:t>的显卡驱动方法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2800"/>
              <a:t>2.5 Red Hat Enterprise Linux 5</a:t>
            </a:r>
            <a:r>
              <a:rPr lang="zh-CN" altLang="en-US" sz="2800"/>
              <a:t>光盘镜像的指定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2800"/>
              <a:t>2.6 VMware </a:t>
            </a:r>
            <a:r>
              <a:rPr lang="zh-CN" altLang="en-US" sz="2800"/>
              <a:t>虚拟机下</a:t>
            </a:r>
            <a:r>
              <a:rPr lang="en-US" altLang="zh-CN" sz="2800"/>
              <a:t>Red Hat Enterprise Linux 5</a:t>
            </a:r>
            <a:r>
              <a:rPr lang="zh-CN" altLang="en-US" sz="2800"/>
              <a:t>的备份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2800"/>
              <a:t>2.7 VMware </a:t>
            </a:r>
            <a:r>
              <a:rPr lang="zh-CN" altLang="en-US" sz="2800"/>
              <a:t>虚拟机下</a:t>
            </a:r>
            <a:r>
              <a:rPr lang="en-US" altLang="zh-CN" sz="2800"/>
              <a:t>Red Hat Enterprise Linux 5</a:t>
            </a:r>
            <a:r>
              <a:rPr lang="zh-CN" altLang="en-US" sz="2800"/>
              <a:t>的网络设置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/>
          <p:cNvSpPr>
            <a:spLocks noGrp="1" noChangeArrowheads="1"/>
          </p:cNvSpPr>
          <p:nvPr>
            <p:ph type="title"/>
          </p:nvPr>
        </p:nvSpPr>
        <p:spPr>
          <a:xfrm>
            <a:off x="611188" y="3141663"/>
            <a:ext cx="8229600" cy="1371600"/>
          </a:xfrm>
        </p:spPr>
        <p:txBody>
          <a:bodyPr/>
          <a:lstStyle/>
          <a:p>
            <a:r>
              <a:rPr lang="zh-CN" altLang="en-US" sz="2800"/>
              <a:t>下面选择网络连接类型。虚拟机通过虚拟网卡可以与外界网络连接，如同一台独立的计算机一样工作，其他计算机也可以通过网络访问该虚拟机，而完全感觉不到那其实是一台虚拟计算机。</a:t>
            </a:r>
            <a:br>
              <a:rPr lang="zh-CN" altLang="en-US" sz="2800"/>
            </a:br>
            <a:r>
              <a:rPr lang="en-US" altLang="zh-CN" sz="2800"/>
              <a:t>VMware</a:t>
            </a:r>
            <a:r>
              <a:rPr lang="zh-CN" altLang="en-US" sz="2800"/>
              <a:t>虚拟机与外界网络连接可以有不同的类型：桥接方式、网络地址翻译方式、私有网络主机方式和无网络连接方式。为了让虚拟机像一台独立计算机一样的工作，并可被其他计算机访问，这里选择桥接方式，如图</a:t>
            </a:r>
            <a:r>
              <a:rPr lang="en-US" altLang="zh-CN" sz="2800"/>
              <a:t>2-17</a:t>
            </a:r>
            <a:r>
              <a:rPr lang="zh-CN" altLang="en-US" sz="2800"/>
              <a:t>所示。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7" name="Picture 5"/>
          <p:cNvPicPr>
            <a:picLocks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1331913" y="1125538"/>
            <a:ext cx="5800725" cy="4786312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4" name="Rectangle 4"/>
          <p:cNvSpPr>
            <a:spLocks noGrp="1" noChangeArrowheads="1"/>
          </p:cNvSpPr>
          <p:nvPr>
            <p:ph type="title"/>
          </p:nvPr>
        </p:nvSpPr>
        <p:spPr>
          <a:xfrm>
            <a:off x="539750" y="2781300"/>
            <a:ext cx="8229600" cy="1371600"/>
          </a:xfrm>
        </p:spPr>
        <p:txBody>
          <a:bodyPr/>
          <a:lstStyle/>
          <a:p>
            <a:r>
              <a:rPr lang="zh-CN" altLang="en-US" sz="2400"/>
              <a:t>接下来需要指定虚拟磁盘空间的大小。虚拟机的磁盘是宿主计算机系统中的一个文件虚拟的，该文件的大小与安装的操作系统类型和其中的应用软件多少有关，要根据需要设置。这里设置的是该文件的上限，缺省值为</a:t>
            </a:r>
            <a:r>
              <a:rPr lang="en-US" altLang="zh-CN" sz="2400"/>
              <a:t>8GB</a:t>
            </a:r>
            <a:r>
              <a:rPr lang="zh-CN" altLang="en-US" sz="2400"/>
              <a:t>，如图</a:t>
            </a:r>
            <a:r>
              <a:rPr lang="en-US" altLang="zh-CN" sz="2400"/>
              <a:t>2-18</a:t>
            </a:r>
            <a:r>
              <a:rPr lang="zh-CN" altLang="en-US" sz="2400"/>
              <a:t>所示，该数值为虚拟机磁盘的最大容量。</a:t>
            </a:r>
            <a:br>
              <a:rPr lang="zh-CN" altLang="en-US" sz="2400"/>
            </a:br>
            <a:r>
              <a:rPr lang="zh-CN" altLang="en-US" sz="2400"/>
              <a:t>下面还有两个选项可以选择：立即分配所有磁盘空间和分割为</a:t>
            </a:r>
            <a:r>
              <a:rPr lang="en-US" altLang="zh-CN" sz="2400"/>
              <a:t>2GB</a:t>
            </a:r>
            <a:r>
              <a:rPr lang="zh-CN" altLang="en-US" sz="2400"/>
              <a:t>文件。如果选择前者，则</a:t>
            </a:r>
            <a:r>
              <a:rPr lang="en-US" altLang="zh-CN" sz="2400"/>
              <a:t>VMware</a:t>
            </a:r>
            <a:r>
              <a:rPr lang="zh-CN" altLang="en-US" sz="2400"/>
              <a:t>立即创建与所设置的虚拟机磁盘空间大小一样的文件，即使什么系统都没有装也要占用这么多空间；如果不选择，则系统会随着虚拟机系统的安装而逐渐扩大虚拟机磁盘文件，即用多少占多少。因此不建议选择前者。而分割为</a:t>
            </a:r>
            <a:r>
              <a:rPr lang="en-US" altLang="zh-CN" sz="2400"/>
              <a:t>2GB</a:t>
            </a:r>
            <a:r>
              <a:rPr lang="zh-CN" altLang="en-US" sz="2400"/>
              <a:t>文件是为了兼容不支持大于</a:t>
            </a:r>
            <a:r>
              <a:rPr lang="en-US" altLang="zh-CN" sz="2400"/>
              <a:t>2GB</a:t>
            </a:r>
            <a:r>
              <a:rPr lang="zh-CN" altLang="en-US" sz="2400"/>
              <a:t>的文件系统，现在常见的</a:t>
            </a:r>
            <a:r>
              <a:rPr lang="en-US" altLang="zh-CN" sz="2400"/>
              <a:t>Windows</a:t>
            </a:r>
            <a:r>
              <a:rPr lang="zh-CN" altLang="en-US" sz="2400"/>
              <a:t>或者</a:t>
            </a:r>
            <a:r>
              <a:rPr lang="en-US" altLang="zh-CN" sz="2400"/>
              <a:t>Linux</a:t>
            </a:r>
            <a:r>
              <a:rPr lang="zh-CN" altLang="en-US" sz="2400"/>
              <a:t>都支持大于</a:t>
            </a:r>
            <a:r>
              <a:rPr lang="en-US" altLang="zh-CN" sz="2400"/>
              <a:t>2GB</a:t>
            </a:r>
            <a:r>
              <a:rPr lang="zh-CN" altLang="en-US" sz="2400"/>
              <a:t>的文件，因此该选项也不需要选择，点击下方的“完成”按钮，如图</a:t>
            </a:r>
            <a:r>
              <a:rPr lang="en-US" altLang="zh-CN" sz="2400"/>
              <a:t>2-18</a:t>
            </a:r>
            <a:r>
              <a:rPr lang="zh-CN" altLang="en-US" sz="2400"/>
              <a:t>所示。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3" name="Picture 5"/>
          <p:cNvPicPr>
            <a:picLocks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1331913" y="1125538"/>
            <a:ext cx="5689600" cy="46958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/>
              <a:t>最后提示虚拟机成功创建，点击“</a:t>
            </a:r>
            <a:r>
              <a:rPr lang="en-US" altLang="zh-CN" sz="3600"/>
              <a:t>Close”</a:t>
            </a:r>
            <a:r>
              <a:rPr lang="zh-CN" altLang="en-US" sz="3600"/>
              <a:t>按钮结束安装，如图</a:t>
            </a:r>
            <a:r>
              <a:rPr lang="en-US" altLang="zh-CN" sz="3600"/>
              <a:t>2-19</a:t>
            </a:r>
            <a:r>
              <a:rPr lang="zh-CN" altLang="en-US" sz="3600"/>
              <a:t>所示。</a:t>
            </a:r>
            <a:r>
              <a:rPr lang="zh-CN" altLang="en-US" sz="4000"/>
              <a:t> </a:t>
            </a:r>
          </a:p>
        </p:txBody>
      </p:sp>
      <p:pic>
        <p:nvPicPr>
          <p:cNvPr id="75780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473325" y="2190750"/>
            <a:ext cx="4200525" cy="34671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2997200"/>
            <a:ext cx="8229600" cy="1371600"/>
          </a:xfrm>
        </p:spPr>
        <p:txBody>
          <a:bodyPr/>
          <a:lstStyle/>
          <a:p>
            <a:r>
              <a:rPr lang="en-US" altLang="zh-CN" sz="4000"/>
              <a:t>2.3 Red Hat Enterprise Linux 5</a:t>
            </a:r>
            <a:r>
              <a:rPr lang="zh-CN" altLang="en-US" sz="4000"/>
              <a:t>的安装</a:t>
            </a:r>
            <a:br>
              <a:rPr lang="zh-CN" altLang="en-US" sz="4000"/>
            </a:br>
            <a:r>
              <a:rPr lang="zh-CN" altLang="en-US" sz="4000"/>
              <a:t>    当在</a:t>
            </a:r>
            <a:r>
              <a:rPr lang="en-US" altLang="zh-CN" sz="4000"/>
              <a:t>VMware Workstation</a:t>
            </a:r>
            <a:r>
              <a:rPr lang="zh-CN" altLang="en-US" sz="4000"/>
              <a:t>下创建好了</a:t>
            </a:r>
            <a:r>
              <a:rPr lang="en-US" altLang="zh-CN" sz="4000"/>
              <a:t>Red Hat Enterprise Linux 5</a:t>
            </a:r>
            <a:r>
              <a:rPr lang="zh-CN" altLang="en-US" sz="4000"/>
              <a:t>所对应的虚拟机后，就可以来安装操作系统了。可以使用宿主机器的实际物理光驱，也可以使用光盘镜像文件，选择“虚拟机”菜单下的“设置”，激活虚拟机设置窗口，如图</a:t>
            </a:r>
            <a:r>
              <a:rPr lang="en-US" altLang="zh-CN" sz="4000"/>
              <a:t>1-20</a:t>
            </a:r>
            <a:r>
              <a:rPr lang="zh-CN" altLang="en-US" sz="4000"/>
              <a:t>所示。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3" name="Picture 5"/>
          <p:cNvPicPr>
            <a:picLocks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1187450" y="908050"/>
            <a:ext cx="6842125" cy="4662488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0" name="Rectangle 4"/>
          <p:cNvSpPr>
            <a:spLocks noGrp="1" noChangeArrowheads="1"/>
          </p:cNvSpPr>
          <p:nvPr>
            <p:ph type="title"/>
          </p:nvPr>
        </p:nvSpPr>
        <p:spPr>
          <a:xfrm>
            <a:off x="611188" y="2420938"/>
            <a:ext cx="8229600" cy="1371600"/>
          </a:xfrm>
        </p:spPr>
        <p:txBody>
          <a:bodyPr/>
          <a:lstStyle/>
          <a:p>
            <a:r>
              <a:rPr lang="en-US" altLang="zh-CN" sz="2800"/>
              <a:t> </a:t>
            </a:r>
            <a:r>
              <a:rPr lang="zh-CN" altLang="en-US" sz="2800"/>
              <a:t>选择“</a:t>
            </a:r>
            <a:r>
              <a:rPr lang="en-US" altLang="zh-CN" sz="2800"/>
              <a:t>CD-ROM”</a:t>
            </a:r>
            <a:r>
              <a:rPr lang="zh-CN" altLang="en-US" sz="2800"/>
              <a:t>，其默认方式是“</a:t>
            </a:r>
            <a:r>
              <a:rPr lang="en-US" altLang="zh-CN" sz="2800"/>
              <a:t>auto detect</a:t>
            </a:r>
            <a:r>
              <a:rPr lang="zh-CN" altLang="en-US" sz="2800"/>
              <a:t>（自动检测）”。如果通过系统盘来安装“</a:t>
            </a:r>
            <a:r>
              <a:rPr lang="en-US" altLang="zh-CN" sz="2800"/>
              <a:t>Red Hat Enterprise Linux 5”</a:t>
            </a:r>
            <a:r>
              <a:rPr lang="zh-CN" altLang="en-US" sz="2800"/>
              <a:t>，则按照这种方式即可；如果想通过镜像文件安装，需要选择“使用</a:t>
            </a:r>
            <a:r>
              <a:rPr lang="en-US" altLang="zh-CN" sz="2800"/>
              <a:t>ISO</a:t>
            </a:r>
            <a:r>
              <a:rPr lang="zh-CN" altLang="en-US" sz="2800"/>
              <a:t>镜像”。这里就是通过后者来安装的，并且指定安装所需的镜像文件为“</a:t>
            </a:r>
            <a:r>
              <a:rPr lang="en-US" altLang="zh-CN" sz="2800"/>
              <a:t>H:\RHEL_5.3 i386 DV.iso”</a:t>
            </a:r>
            <a:r>
              <a:rPr lang="zh-CN" altLang="en-US" sz="2800"/>
              <a:t>，如图</a:t>
            </a:r>
            <a:r>
              <a:rPr lang="en-US" altLang="zh-CN" sz="2800"/>
              <a:t>2-21</a:t>
            </a:r>
            <a:r>
              <a:rPr lang="zh-CN" altLang="en-US" sz="2800"/>
              <a:t>所示。注意：安装光盘的</a:t>
            </a:r>
            <a:r>
              <a:rPr lang="en-US" altLang="zh-CN" sz="2800"/>
              <a:t>ISO</a:t>
            </a:r>
            <a:r>
              <a:rPr lang="zh-CN" altLang="en-US" sz="2800"/>
              <a:t>文件可以从</a:t>
            </a:r>
            <a:r>
              <a:rPr lang="en-US" altLang="zh-CN" sz="2800"/>
              <a:t>Red Hat Network</a:t>
            </a:r>
            <a:r>
              <a:rPr lang="zh-CN" altLang="en-US" sz="2800"/>
              <a:t>网站上下载，由于</a:t>
            </a:r>
            <a:r>
              <a:rPr lang="en-US" altLang="zh-CN" sz="2800"/>
              <a:t>Red Hat Enterprise Linux</a:t>
            </a:r>
            <a:r>
              <a:rPr lang="zh-CN" altLang="en-US" sz="2800"/>
              <a:t>是一个商业版的</a:t>
            </a:r>
            <a:r>
              <a:rPr lang="en-US" altLang="zh-CN" sz="2800"/>
              <a:t>Linux</a:t>
            </a:r>
            <a:r>
              <a:rPr lang="zh-CN" altLang="en-US" sz="2800"/>
              <a:t>安装软件包，必须付费才能得到。不过</a:t>
            </a:r>
            <a:r>
              <a:rPr lang="en-US" altLang="zh-CN" sz="2800"/>
              <a:t>Red Hat</a:t>
            </a:r>
            <a:r>
              <a:rPr lang="zh-CN" altLang="en-US" sz="2800"/>
              <a:t>提供</a:t>
            </a:r>
            <a:r>
              <a:rPr lang="en-US" altLang="zh-CN" sz="2800"/>
              <a:t>30</a:t>
            </a:r>
            <a:r>
              <a:rPr lang="zh-CN" altLang="en-US" sz="2800"/>
              <a:t>天的使用版，可以从网站“</a:t>
            </a:r>
            <a:r>
              <a:rPr lang="en-US" altLang="zh-CN" sz="2800"/>
              <a:t>http://www.redhat.com/rhel/details/eval/”</a:t>
            </a:r>
            <a:r>
              <a:rPr lang="zh-CN" altLang="en-US" sz="2800"/>
              <a:t>上取得</a:t>
            </a:r>
            <a:r>
              <a:rPr lang="en-US" altLang="zh-CN" sz="2800"/>
              <a:t>Red Hat Enterprise Linux 5</a:t>
            </a:r>
            <a:r>
              <a:rPr lang="zh-CN" altLang="en-US" sz="2800"/>
              <a:t>的试用版。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4914900"/>
            <a:ext cx="8229600" cy="38862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en-US"/>
              <a:t>接下来启动虚拟机，就可以看到“</a:t>
            </a:r>
            <a:r>
              <a:rPr lang="en-US" altLang="zh-CN"/>
              <a:t>Red Hat Enterprise Linux 5”</a:t>
            </a:r>
            <a:r>
              <a:rPr lang="zh-CN" altLang="en-US"/>
              <a:t>的安装界面了， </a:t>
            </a:r>
          </a:p>
        </p:txBody>
      </p:sp>
      <p:pic>
        <p:nvPicPr>
          <p:cNvPr id="82948" name="Picture 4"/>
          <p:cNvPicPr>
            <a:picLocks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1979613" y="260350"/>
            <a:ext cx="5256212" cy="458787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3" name="Picture 5"/>
          <p:cNvPicPr>
            <a:picLocks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755650" y="836613"/>
            <a:ext cx="7561263" cy="5351462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91513" cy="1892300"/>
          </a:xfrm>
        </p:spPr>
        <p:txBody>
          <a:bodyPr/>
          <a:lstStyle/>
          <a:p>
            <a:r>
              <a:rPr lang="en-US" altLang="zh-CN" sz="4000"/>
              <a:t>2.1 VMware </a:t>
            </a:r>
            <a:r>
              <a:rPr lang="zh-CN" altLang="en-US" sz="4000"/>
              <a:t>虚拟机的安装及工具的安装与使用</a:t>
            </a:r>
            <a:br>
              <a:rPr lang="zh-CN" altLang="en-US" sz="4000"/>
            </a:br>
            <a:r>
              <a:rPr lang="zh-CN" altLang="en-US" sz="2000"/>
              <a:t>可以通过互联网访问</a:t>
            </a:r>
            <a:r>
              <a:rPr lang="en-US" altLang="zh-CN" sz="2000"/>
              <a:t>VMware</a:t>
            </a:r>
            <a:r>
              <a:rPr lang="zh-CN" altLang="en-US" sz="2000"/>
              <a:t>的官方网站“</a:t>
            </a:r>
            <a:r>
              <a:rPr lang="en-US" altLang="zh-CN" sz="2000"/>
              <a:t>http://www.wmware.com/cn/”</a:t>
            </a:r>
            <a:r>
              <a:rPr lang="zh-CN" altLang="en-US" sz="2000"/>
              <a:t>了解详细介绍，并下载</a:t>
            </a:r>
            <a:r>
              <a:rPr lang="en-US" altLang="zh-CN" sz="2000"/>
              <a:t>VMware Workstation</a:t>
            </a:r>
            <a:r>
              <a:rPr lang="zh-CN" altLang="en-US" sz="2000"/>
              <a:t>。这里下载的是绿色汉化版</a:t>
            </a:r>
            <a:r>
              <a:rPr lang="en-US" altLang="zh-CN" sz="2000"/>
              <a:t>6.0.2</a:t>
            </a:r>
            <a:endParaRPr lang="en-US" altLang="zh-CN"/>
          </a:p>
        </p:txBody>
      </p:sp>
      <p:pic>
        <p:nvPicPr>
          <p:cNvPr id="43012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4213" y="2636838"/>
            <a:ext cx="7488237" cy="38671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0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2420938"/>
            <a:ext cx="8229600" cy="1371600"/>
          </a:xfrm>
        </p:spPr>
        <p:txBody>
          <a:bodyPr/>
          <a:lstStyle/>
          <a:p>
            <a:r>
              <a:rPr lang="zh-CN" altLang="en-US" sz="3200"/>
              <a:t>当看到“</a:t>
            </a:r>
            <a:r>
              <a:rPr lang="en-US" altLang="zh-CN" sz="3200"/>
              <a:t>boot:”</a:t>
            </a:r>
            <a:r>
              <a:rPr lang="zh-CN" altLang="en-US" sz="3200"/>
              <a:t>提示符后直接按下</a:t>
            </a:r>
            <a:r>
              <a:rPr lang="en-US" altLang="zh-CN" sz="3200"/>
              <a:t>Enter</a:t>
            </a:r>
            <a:r>
              <a:rPr lang="zh-CN" altLang="en-US" sz="3200"/>
              <a:t>键，安装程序经过一番检测后进入图</a:t>
            </a:r>
            <a:r>
              <a:rPr lang="en-US" altLang="zh-CN" sz="3200"/>
              <a:t>2-23</a:t>
            </a:r>
            <a:r>
              <a:rPr lang="zh-CN" altLang="en-US" sz="3200"/>
              <a:t>所示的测试光盘选择界面。如果看到“</a:t>
            </a:r>
            <a:r>
              <a:rPr lang="en-US" altLang="zh-CN" sz="3200"/>
              <a:t>boot:”</a:t>
            </a:r>
            <a:r>
              <a:rPr lang="zh-CN" altLang="en-US" sz="3200"/>
              <a:t>提示符后没有进行任何操作，安装程序将在</a:t>
            </a:r>
            <a:r>
              <a:rPr lang="en-US" altLang="zh-CN" sz="3200"/>
              <a:t>1</a:t>
            </a:r>
            <a:r>
              <a:rPr lang="zh-CN" altLang="en-US" sz="3200"/>
              <a:t>分钟后自动开始检测，并进入图</a:t>
            </a:r>
            <a:r>
              <a:rPr lang="en-US" altLang="zh-CN" sz="3200"/>
              <a:t>2-23</a:t>
            </a:r>
            <a:r>
              <a:rPr lang="zh-CN" altLang="en-US" sz="3200"/>
              <a:t>所示的测试光盘选择界面。这时直接</a:t>
            </a:r>
            <a:r>
              <a:rPr lang="en-US" altLang="zh-CN" sz="3200"/>
              <a:t>Enter</a:t>
            </a:r>
            <a:r>
              <a:rPr lang="zh-CN" altLang="en-US" sz="3200"/>
              <a:t>键开始光盘介质的测试，大约需要几分钟的时间，你也可以按</a:t>
            </a:r>
            <a:r>
              <a:rPr lang="en-US" altLang="zh-CN" sz="3200"/>
              <a:t>Tab</a:t>
            </a:r>
            <a:r>
              <a:rPr lang="zh-CN" altLang="en-US" sz="3200"/>
              <a:t>键切换到“</a:t>
            </a:r>
            <a:r>
              <a:rPr lang="en-US" altLang="zh-CN" sz="3200"/>
              <a:t>Skip”</a:t>
            </a:r>
            <a:r>
              <a:rPr lang="zh-CN" altLang="en-US" sz="3200"/>
              <a:t>按钮上，然后按</a:t>
            </a:r>
            <a:r>
              <a:rPr lang="en-US" altLang="zh-CN" sz="3200"/>
              <a:t>Enter</a:t>
            </a:r>
            <a:r>
              <a:rPr lang="zh-CN" altLang="en-US" sz="3200"/>
              <a:t>键跳过光盘的测试，进入下一步的安装。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9" name="Picture 5"/>
          <p:cNvPicPr>
            <a:picLocks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1187450" y="1484313"/>
            <a:ext cx="6697663" cy="429577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/>
              <a:t>下面就开始安装</a:t>
            </a:r>
            <a:r>
              <a:rPr lang="en-US" altLang="zh-CN" sz="3200"/>
              <a:t>Red Hat Enterprise Linux 5</a:t>
            </a:r>
            <a:r>
              <a:rPr lang="zh-CN" altLang="en-US" sz="3200"/>
              <a:t>了，在图</a:t>
            </a:r>
            <a:r>
              <a:rPr lang="en-US" altLang="zh-CN" sz="3200"/>
              <a:t>2-24</a:t>
            </a:r>
            <a:r>
              <a:rPr lang="zh-CN" altLang="en-US" sz="3200"/>
              <a:t>所示的开始安装界面中点击“</a:t>
            </a:r>
            <a:r>
              <a:rPr lang="en-US" altLang="zh-CN" sz="3200"/>
              <a:t>Next”</a:t>
            </a:r>
            <a:r>
              <a:rPr lang="zh-CN" altLang="en-US" sz="3200"/>
              <a:t>按钮。</a:t>
            </a:r>
            <a:r>
              <a:rPr lang="zh-CN" altLang="en-US" sz="4000"/>
              <a:t> </a:t>
            </a:r>
          </a:p>
        </p:txBody>
      </p:sp>
      <p:pic>
        <p:nvPicPr>
          <p:cNvPr id="90116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35150" y="2060575"/>
            <a:ext cx="4892675" cy="441007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/>
              <a:t>接下来进入到了安装语言选择界面，如图</a:t>
            </a:r>
            <a:r>
              <a:rPr lang="en-US" altLang="zh-CN" sz="2400"/>
              <a:t>2-25</a:t>
            </a:r>
            <a:r>
              <a:rPr lang="zh-CN" altLang="en-US" sz="2400"/>
              <a:t>所示，选择“简体中文”。注意：这里选择的语言只是在安装过程中使用的语言，并不影响安装完成后所使用的语言支持。</a:t>
            </a:r>
            <a:r>
              <a:rPr lang="zh-CN" altLang="en-US" sz="4000"/>
              <a:t> </a:t>
            </a:r>
          </a:p>
        </p:txBody>
      </p:sp>
      <p:pic>
        <p:nvPicPr>
          <p:cNvPr id="91140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47813" y="1844675"/>
            <a:ext cx="5251450" cy="47339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/>
              <a:t>单击“</a:t>
            </a:r>
            <a:r>
              <a:rPr lang="en-US" altLang="zh-CN" sz="2400"/>
              <a:t>Next”</a:t>
            </a:r>
            <a:r>
              <a:rPr lang="zh-CN" altLang="en-US" sz="2400"/>
              <a:t>按钮，进入如图</a:t>
            </a:r>
            <a:r>
              <a:rPr lang="en-US" altLang="zh-CN" sz="2400"/>
              <a:t>2-26</a:t>
            </a:r>
            <a:r>
              <a:rPr lang="zh-CN" altLang="en-US" sz="2400"/>
              <a:t>所示的键盘设置界面，安装程序检测到的键盘类型会加亮显示，默认为美国英语式键盘。你也可以选择最合适的键盘类型，或者在安装完成后使用“</a:t>
            </a:r>
            <a:r>
              <a:rPr lang="en-US" altLang="zh-CN" sz="2400"/>
              <a:t>redhat-config-keyboard”</a:t>
            </a:r>
            <a:r>
              <a:rPr lang="zh-CN" altLang="en-US" sz="2400"/>
              <a:t>工具进行修改。</a:t>
            </a:r>
          </a:p>
        </p:txBody>
      </p:sp>
      <p:pic>
        <p:nvPicPr>
          <p:cNvPr id="92164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416175" y="1981200"/>
            <a:ext cx="4311650" cy="38862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704850"/>
            <a:ext cx="8229600" cy="1139825"/>
          </a:xfrm>
        </p:spPr>
        <p:txBody>
          <a:bodyPr/>
          <a:lstStyle/>
          <a:p>
            <a:r>
              <a:rPr lang="en-US" altLang="zh-CN" sz="2400"/>
              <a:t> </a:t>
            </a:r>
            <a:r>
              <a:rPr lang="zh-CN" altLang="en-US" sz="2400"/>
              <a:t>单击“下一步”按钮，打开如图</a:t>
            </a:r>
            <a:r>
              <a:rPr lang="en-US" altLang="zh-CN" sz="2400"/>
              <a:t>2-27</a:t>
            </a:r>
            <a:r>
              <a:rPr lang="zh-CN" altLang="en-US" sz="2400"/>
              <a:t>所示的“安装号码”对话框，选中“安装号码”单选按钮，然后在后面的文本框中输入安装号码。你也可以选中“跳过输入安装号码”单选按钮，直接进入下一步。注意：如果不输入安装号码，将只有核心服务器或</a:t>
            </a:r>
            <a:r>
              <a:rPr lang="en-US" altLang="zh-CN" sz="2400"/>
              <a:t>Desktop</a:t>
            </a:r>
            <a:r>
              <a:rPr lang="zh-CN" altLang="en-US" sz="2400"/>
              <a:t>被安装，其他功能可以在以后被手动安装。</a:t>
            </a:r>
            <a:r>
              <a:rPr lang="zh-CN" altLang="en-US" sz="4000"/>
              <a:t> </a:t>
            </a:r>
          </a:p>
        </p:txBody>
      </p:sp>
      <p:pic>
        <p:nvPicPr>
          <p:cNvPr id="93188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427288" y="2636838"/>
            <a:ext cx="4311650" cy="38862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/>
              <a:t> </a:t>
            </a:r>
            <a:r>
              <a:rPr lang="zh-CN" altLang="en-US" sz="3200"/>
              <a:t>单击“确定”按钮，打开如图</a:t>
            </a:r>
            <a:r>
              <a:rPr lang="en-US" altLang="zh-CN" sz="3200"/>
              <a:t>2-28</a:t>
            </a:r>
            <a:r>
              <a:rPr lang="zh-CN" altLang="en-US" sz="3200"/>
              <a:t>所示的“警告”对话框，因为是全新安装，安装程序将提示是否初始化驱动器。</a:t>
            </a:r>
            <a:r>
              <a:rPr lang="zh-CN" altLang="en-US" sz="4000"/>
              <a:t> </a:t>
            </a:r>
          </a:p>
        </p:txBody>
      </p:sp>
      <p:pic>
        <p:nvPicPr>
          <p:cNvPr id="94212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24088" y="2690813"/>
            <a:ext cx="4695825" cy="246697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6" name="Rectangle 4"/>
          <p:cNvSpPr>
            <a:spLocks noGrp="1" noChangeArrowheads="1"/>
          </p:cNvSpPr>
          <p:nvPr>
            <p:ph type="title"/>
          </p:nvPr>
        </p:nvSpPr>
        <p:spPr>
          <a:xfrm>
            <a:off x="611188" y="2708275"/>
            <a:ext cx="8229600" cy="1371600"/>
          </a:xfrm>
        </p:spPr>
        <p:txBody>
          <a:bodyPr/>
          <a:lstStyle/>
          <a:p>
            <a:r>
              <a:rPr lang="zh-CN" altLang="en-US" sz="2400"/>
              <a:t>单击“是”按钮，进入如图</a:t>
            </a:r>
            <a:r>
              <a:rPr lang="en-US" altLang="zh-CN" sz="2400"/>
              <a:t>2-29</a:t>
            </a:r>
            <a:r>
              <a:rPr lang="zh-CN" altLang="en-US" sz="2400"/>
              <a:t>所示的分区方案选择界面，选择“在选定驱动器上删除</a:t>
            </a:r>
            <a:r>
              <a:rPr lang="en-US" altLang="zh-CN" sz="2400"/>
              <a:t>Linux</a:t>
            </a:r>
            <a:r>
              <a:rPr lang="zh-CN" altLang="en-US" sz="2400"/>
              <a:t>分区并创建默认的分区结构”选项；如果是在选定的磁盘上安装</a:t>
            </a:r>
            <a:r>
              <a:rPr lang="en-US" altLang="zh-CN" sz="2400"/>
              <a:t>Linux</a:t>
            </a:r>
            <a:r>
              <a:rPr lang="zh-CN" altLang="en-US" sz="2400"/>
              <a:t>，则选择“在选定磁盘上删除</a:t>
            </a:r>
            <a:r>
              <a:rPr lang="en-US" altLang="zh-CN" sz="2400"/>
              <a:t>Linux</a:t>
            </a:r>
            <a:r>
              <a:rPr lang="zh-CN" altLang="en-US" sz="2400"/>
              <a:t>分区并创建默认的分区结构”选项；如果是在选定的驱动器上的空余空间安装</a:t>
            </a:r>
            <a:r>
              <a:rPr lang="en-US" altLang="zh-CN" sz="2400"/>
              <a:t>Linux</a:t>
            </a:r>
            <a:r>
              <a:rPr lang="zh-CN" altLang="en-US" sz="2400"/>
              <a:t>，则选择“使用选定的驱动器中的空余空间并创建默认的分区结构”选项；如果要自定义分区结构，则选择“建立自定义的分区结构”选项。</a:t>
            </a:r>
            <a:br>
              <a:rPr lang="zh-CN" altLang="en-US" sz="2400"/>
            </a:br>
            <a:r>
              <a:rPr lang="zh-CN" altLang="en-US" sz="2400"/>
              <a:t>如果选择了自定义分区结构，为了成功安装“</a:t>
            </a:r>
            <a:r>
              <a:rPr lang="en-US" altLang="zh-CN" sz="2400"/>
              <a:t>Red Hat Enterprise Linux 5”</a:t>
            </a:r>
            <a:r>
              <a:rPr lang="zh-CN" altLang="en-US" sz="2400"/>
              <a:t>，至少需要建立两个分区，即根分区（</a:t>
            </a:r>
            <a:r>
              <a:rPr lang="en-US" altLang="zh-CN" sz="2400"/>
              <a:t>/</a:t>
            </a:r>
            <a:r>
              <a:rPr lang="zh-CN" altLang="en-US" sz="2400"/>
              <a:t>）和交换分区（</a:t>
            </a:r>
            <a:r>
              <a:rPr lang="en-US" altLang="zh-CN" sz="2400"/>
              <a:t>SWAP</a:t>
            </a:r>
            <a:r>
              <a:rPr lang="zh-CN" altLang="en-US" sz="2400"/>
              <a:t>分区），当然，也可以再创建一个系统引导分区（</a:t>
            </a:r>
            <a:r>
              <a:rPr lang="en-US" altLang="zh-CN" sz="2400"/>
              <a:t>/boot</a:t>
            </a:r>
            <a:r>
              <a:rPr lang="zh-CN" altLang="en-US" sz="2400"/>
              <a:t>）。其中根分区（</a:t>
            </a:r>
            <a:r>
              <a:rPr lang="en-US" altLang="zh-CN" sz="2400"/>
              <a:t>/</a:t>
            </a:r>
            <a:r>
              <a:rPr lang="zh-CN" altLang="en-US" sz="2400"/>
              <a:t>）用来存放</a:t>
            </a:r>
            <a:r>
              <a:rPr lang="en-US" altLang="zh-CN" sz="2400"/>
              <a:t>Linux</a:t>
            </a:r>
            <a:r>
              <a:rPr lang="zh-CN" altLang="en-US" sz="2400"/>
              <a:t>的大部分系统文件和用户文件，其大小要根据安装的软件包大小来决定；交换分区指系统的虚拟内存空间，一般应大于系统的物理内存，可以取物理内存的</a:t>
            </a:r>
            <a:r>
              <a:rPr lang="en-US" altLang="zh-CN" sz="2400"/>
              <a:t>2</a:t>
            </a:r>
            <a:r>
              <a:rPr lang="zh-CN" altLang="en-US" sz="2400"/>
              <a:t>倍。系统引导区用于存放引导文件，一般为</a:t>
            </a:r>
            <a:r>
              <a:rPr lang="en-US" altLang="zh-CN" sz="2400"/>
              <a:t>100 MB</a:t>
            </a:r>
            <a:r>
              <a:rPr lang="zh-CN" altLang="en-US" sz="2400"/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7" name="Picture 7"/>
          <p:cNvPicPr>
            <a:picLocks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1547813" y="836613"/>
            <a:ext cx="6192837" cy="55848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/>
              <a:t>单击“下一步”按钮，打开如图</a:t>
            </a:r>
            <a:r>
              <a:rPr lang="en-US" altLang="zh-CN" sz="4000"/>
              <a:t>2-30</a:t>
            </a:r>
            <a:r>
              <a:rPr lang="zh-CN" altLang="en-US" sz="4000"/>
              <a:t>所示的“警告”提示框，单击“是”按钮。</a:t>
            </a:r>
          </a:p>
        </p:txBody>
      </p:sp>
      <p:pic>
        <p:nvPicPr>
          <p:cNvPr id="100356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395538" y="2895600"/>
            <a:ext cx="4352925" cy="20574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 </a:t>
            </a:r>
            <a:r>
              <a:rPr lang="zh-CN" altLang="en-US" sz="2400"/>
              <a:t>运行该安装包，首先会弹出安装提示窗口，直接点“确定”按钮，如图</a:t>
            </a:r>
            <a:r>
              <a:rPr lang="en-US" altLang="zh-CN" sz="2400"/>
              <a:t>2-2</a:t>
            </a:r>
            <a:r>
              <a:rPr lang="zh-CN" altLang="en-US" sz="2400"/>
              <a:t>所示。</a:t>
            </a:r>
          </a:p>
        </p:txBody>
      </p:sp>
      <p:pic>
        <p:nvPicPr>
          <p:cNvPr id="49156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30350" y="2301875"/>
            <a:ext cx="6086475" cy="32448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80" name="Rectangle 4"/>
          <p:cNvSpPr>
            <a:spLocks noGrp="1" noChangeArrowheads="1"/>
          </p:cNvSpPr>
          <p:nvPr>
            <p:ph type="title"/>
          </p:nvPr>
        </p:nvSpPr>
        <p:spPr>
          <a:xfrm>
            <a:off x="611188" y="2636838"/>
            <a:ext cx="8218487" cy="1371600"/>
          </a:xfrm>
        </p:spPr>
        <p:txBody>
          <a:bodyPr/>
          <a:lstStyle/>
          <a:p>
            <a:r>
              <a:rPr lang="zh-CN" altLang="en-US" sz="4000"/>
              <a:t>下面将进入到网络配置界面，如图</a:t>
            </a:r>
            <a:r>
              <a:rPr lang="en-US" altLang="zh-CN" sz="4000"/>
              <a:t>2-31</a:t>
            </a:r>
            <a:r>
              <a:rPr lang="zh-CN" altLang="en-US" sz="4000"/>
              <a:t>所示。在“网络设备”区域可以看到安装程序检测到的网卡。默认情况下，网卡被设置成通过</a:t>
            </a:r>
            <a:r>
              <a:rPr lang="en-US" altLang="zh-CN" sz="4000"/>
              <a:t>DHCP</a:t>
            </a:r>
            <a:r>
              <a:rPr lang="zh-CN" altLang="en-US" sz="4000"/>
              <a:t>获得网络配置参数，也可以选择手工设置。如果要手工设置，则选中“手工设置”单选按钮，然后为网卡设备设置</a:t>
            </a:r>
            <a:r>
              <a:rPr lang="en-US" altLang="zh-CN" sz="4000"/>
              <a:t>IP</a:t>
            </a:r>
            <a:r>
              <a:rPr lang="zh-CN" altLang="en-US" sz="4000"/>
              <a:t>地址、网关、</a:t>
            </a:r>
            <a:r>
              <a:rPr lang="en-US" altLang="zh-CN" sz="4000"/>
              <a:t>DNS</a:t>
            </a:r>
            <a:r>
              <a:rPr lang="zh-CN" altLang="en-US" sz="4000"/>
              <a:t>等参数，并且在安装完成后，还可以使用多种方法修改网络配置。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9" name="Picture 5"/>
          <p:cNvPicPr>
            <a:picLocks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1692275" y="981075"/>
            <a:ext cx="5832475" cy="526097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/>
              <a:t>点击“下一步”按钮，进入如图</a:t>
            </a:r>
            <a:r>
              <a:rPr lang="en-US" altLang="zh-CN" sz="2800"/>
              <a:t>2-32</a:t>
            </a:r>
            <a:r>
              <a:rPr lang="zh-CN" altLang="en-US" sz="2800"/>
              <a:t>所示的时区选择界面，可通过单击地图选择区域，也可从“亚洲</a:t>
            </a:r>
            <a:r>
              <a:rPr lang="en-US" altLang="zh-CN" sz="2800"/>
              <a:t>/</a:t>
            </a:r>
            <a:r>
              <a:rPr lang="zh-CN" altLang="en-US" sz="2800"/>
              <a:t>上海”处的下拉列表中选择区域。</a:t>
            </a:r>
          </a:p>
        </p:txBody>
      </p:sp>
      <p:pic>
        <p:nvPicPr>
          <p:cNvPr id="105476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416175" y="1981200"/>
            <a:ext cx="4311650" cy="38862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0" name="Rectangle 4"/>
          <p:cNvSpPr>
            <a:spLocks noGrp="1" noChangeArrowheads="1"/>
          </p:cNvSpPr>
          <p:nvPr>
            <p:ph type="title"/>
          </p:nvPr>
        </p:nvSpPr>
        <p:spPr>
          <a:xfrm>
            <a:off x="323850" y="2708275"/>
            <a:ext cx="8229600" cy="1371600"/>
          </a:xfrm>
        </p:spPr>
        <p:txBody>
          <a:bodyPr/>
          <a:lstStyle/>
          <a:p>
            <a:r>
              <a:rPr lang="zh-CN" altLang="en-US" sz="4000"/>
              <a:t>单击“下一步”按钮，进入如图</a:t>
            </a:r>
            <a:r>
              <a:rPr lang="en-US" altLang="zh-CN" sz="4000"/>
              <a:t>2-33</a:t>
            </a:r>
            <a:r>
              <a:rPr lang="zh-CN" altLang="en-US" sz="4000"/>
              <a:t>所示的设置根口令界面，在这里为根用户（</a:t>
            </a:r>
            <a:r>
              <a:rPr lang="en-US" altLang="zh-CN" sz="4000"/>
              <a:t>root</a:t>
            </a:r>
            <a:r>
              <a:rPr lang="zh-CN" altLang="en-US" sz="4000"/>
              <a:t>）设置口令。根用户也称超级用户，对整个系统拥有完全的存取权限，因此，为了安全，应为根用户设置一个安全的口令，并且只有在执行系统维护和管理任务时使用根用户。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9" name="Picture 5"/>
          <p:cNvPicPr>
            <a:picLocks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1619250" y="908050"/>
            <a:ext cx="5976938" cy="53911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/>
              <a:t>单击“下一步”按钮，进入如图</a:t>
            </a:r>
            <a:r>
              <a:rPr lang="en-US" altLang="zh-CN" sz="2400"/>
              <a:t>2-34</a:t>
            </a:r>
            <a:r>
              <a:rPr lang="zh-CN" altLang="en-US" sz="2400"/>
              <a:t>所示的软件包定制界面，可以选择稍后定制或现在定制。如果选“稍候定制”，则只安装默认的软件包，包括桌面外壳（</a:t>
            </a:r>
            <a:r>
              <a:rPr lang="en-US" altLang="zh-CN" sz="2400"/>
              <a:t>GNOME</a:t>
            </a:r>
            <a:r>
              <a:rPr lang="zh-CN" altLang="en-US" sz="2400"/>
              <a:t>），管理工具，服务器配置工具，万维网服务器以及</a:t>
            </a:r>
            <a:r>
              <a:rPr lang="en-US" altLang="zh-CN" sz="2400"/>
              <a:t>Windows</a:t>
            </a:r>
            <a:r>
              <a:rPr lang="zh-CN" altLang="en-US" sz="2400"/>
              <a:t>文件服务器（</a:t>
            </a:r>
            <a:r>
              <a:rPr lang="en-US" altLang="zh-CN" sz="2400"/>
              <a:t>SMB</a:t>
            </a:r>
            <a:r>
              <a:rPr lang="zh-CN" altLang="en-US" sz="2400"/>
              <a:t>）等。</a:t>
            </a:r>
          </a:p>
        </p:txBody>
      </p:sp>
      <p:pic>
        <p:nvPicPr>
          <p:cNvPr id="110596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70163" y="2492375"/>
            <a:ext cx="4311650" cy="38862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620713"/>
            <a:ext cx="8229600" cy="1371600"/>
          </a:xfrm>
        </p:spPr>
        <p:txBody>
          <a:bodyPr/>
          <a:lstStyle/>
          <a:p>
            <a:r>
              <a:rPr lang="en-US" altLang="zh-CN" sz="4000"/>
              <a:t> </a:t>
            </a:r>
            <a:r>
              <a:rPr lang="zh-CN" altLang="en-US" sz="2800"/>
              <a:t>在这里选中“现在定制”，然后点击“下一步”，进入到图</a:t>
            </a:r>
            <a:r>
              <a:rPr lang="en-US" altLang="zh-CN" sz="2800"/>
              <a:t>2-35</a:t>
            </a:r>
            <a:r>
              <a:rPr lang="zh-CN" altLang="en-US" sz="2800"/>
              <a:t>所示的软件包具体定制界面。由于本书主要介绍服务器配置方面的内容，所以在左侧列表项“服务器”项目中，将相关的软件包全部选中安装。其余软件包可根据需要自行定制。</a:t>
            </a:r>
          </a:p>
        </p:txBody>
      </p:sp>
      <p:pic>
        <p:nvPicPr>
          <p:cNvPr id="111620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82825" y="2492375"/>
            <a:ext cx="4311650" cy="38862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/>
              <a:t>当定制好了需要安装的软件包后，点击“下一步”，安装程序将在所选定要安装的软件包中检查依赖关系，检查完毕后，会出现图</a:t>
            </a:r>
            <a:r>
              <a:rPr lang="en-US" altLang="zh-CN" sz="2800"/>
              <a:t>2-36</a:t>
            </a:r>
            <a:r>
              <a:rPr lang="zh-CN" altLang="en-US" sz="2800"/>
              <a:t>所示的准备安装界面。</a:t>
            </a:r>
          </a:p>
        </p:txBody>
      </p:sp>
      <p:pic>
        <p:nvPicPr>
          <p:cNvPr id="112644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416175" y="1981200"/>
            <a:ext cx="4311650" cy="38862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/>
              <a:t> </a:t>
            </a:r>
            <a:r>
              <a:rPr lang="zh-CN" altLang="en-US" sz="4000"/>
              <a:t>单击“下一步”按钮，开始安装，如图</a:t>
            </a:r>
            <a:r>
              <a:rPr lang="en-US" altLang="zh-CN" sz="4000"/>
              <a:t>2-37</a:t>
            </a:r>
            <a:r>
              <a:rPr lang="zh-CN" altLang="en-US" sz="4000"/>
              <a:t>所示。 </a:t>
            </a:r>
          </a:p>
        </p:txBody>
      </p:sp>
      <p:pic>
        <p:nvPicPr>
          <p:cNvPr id="113668" name="Picture 4" descr="2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58950" y="1981200"/>
            <a:ext cx="5626100" cy="38862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/>
              <a:t> </a:t>
            </a:r>
            <a:r>
              <a:rPr lang="zh-CN" altLang="en-US" sz="3200"/>
              <a:t>当所选的软件包全部安装完毕后，将进入如图</a:t>
            </a:r>
            <a:r>
              <a:rPr lang="en-US" altLang="zh-CN" sz="3200"/>
              <a:t>2-38</a:t>
            </a:r>
            <a:r>
              <a:rPr lang="zh-CN" altLang="en-US" sz="3200"/>
              <a:t>所示的界面，提示需要重新引导计算机，以完成后续的配置。</a:t>
            </a:r>
            <a:r>
              <a:rPr lang="zh-CN" altLang="en-US" sz="4000"/>
              <a:t> </a:t>
            </a:r>
          </a:p>
        </p:txBody>
      </p:sp>
      <p:pic>
        <p:nvPicPr>
          <p:cNvPr id="114692" name="Picture 4" descr="11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77975" y="1981200"/>
            <a:ext cx="5988050" cy="38862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/>
              <a:t> </a:t>
            </a:r>
            <a:r>
              <a:rPr lang="zh-CN" altLang="en-US" sz="4000"/>
              <a:t>接下来会出现如图</a:t>
            </a:r>
            <a:r>
              <a:rPr lang="en-US" altLang="zh-CN" sz="4000"/>
              <a:t>2-3</a:t>
            </a:r>
            <a:r>
              <a:rPr lang="zh-CN" altLang="en-US" sz="4000"/>
              <a:t>所示的欢迎安装界面，直接点击“</a:t>
            </a:r>
            <a:r>
              <a:rPr lang="en-US" altLang="zh-CN" sz="4000"/>
              <a:t>Next”</a:t>
            </a:r>
            <a:r>
              <a:rPr lang="zh-CN" altLang="en-US" sz="4000"/>
              <a:t>。</a:t>
            </a:r>
          </a:p>
        </p:txBody>
      </p:sp>
      <p:pic>
        <p:nvPicPr>
          <p:cNvPr id="50180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71700" y="2085975"/>
            <a:ext cx="4800600" cy="36766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/>
              <a:t>单击“重新引导”按钮，重启</a:t>
            </a:r>
            <a:r>
              <a:rPr lang="en-US" altLang="zh-CN" sz="3200"/>
              <a:t>Red Hat Enterprise Linux 5</a:t>
            </a:r>
            <a:r>
              <a:rPr lang="zh-CN" altLang="en-US" sz="3200"/>
              <a:t>，正常启动后，系统会出现如图</a:t>
            </a:r>
            <a:r>
              <a:rPr lang="en-US" altLang="zh-CN" sz="3200"/>
              <a:t>2-39</a:t>
            </a:r>
            <a:r>
              <a:rPr lang="zh-CN" altLang="en-US" sz="3200"/>
              <a:t>所示的登录界面。</a:t>
            </a:r>
            <a:r>
              <a:rPr lang="zh-CN" altLang="en-US" sz="4000"/>
              <a:t> </a:t>
            </a:r>
          </a:p>
        </p:txBody>
      </p:sp>
      <p:pic>
        <p:nvPicPr>
          <p:cNvPr id="115716" name="Picture 4" descr="12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20825" y="1981200"/>
            <a:ext cx="6100763" cy="38862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/>
              <a:t> </a:t>
            </a:r>
            <a:r>
              <a:rPr lang="zh-CN" altLang="en-US" sz="2800"/>
              <a:t>当正确的输入帐户名和密码后，系统会进入到</a:t>
            </a:r>
            <a:r>
              <a:rPr lang="en-US" altLang="zh-CN" sz="2800"/>
              <a:t>Red Hat Enterprise Linux 5</a:t>
            </a:r>
            <a:r>
              <a:rPr lang="zh-CN" altLang="en-US" sz="2800"/>
              <a:t>的桌面，如图</a:t>
            </a:r>
            <a:r>
              <a:rPr lang="en-US" altLang="zh-CN" sz="2800"/>
              <a:t>2-40</a:t>
            </a:r>
            <a:r>
              <a:rPr lang="zh-CN" altLang="en-US" sz="2800"/>
              <a:t>所示。</a:t>
            </a:r>
            <a:r>
              <a:rPr lang="zh-CN" altLang="en-US" sz="4000"/>
              <a:t> </a:t>
            </a:r>
          </a:p>
        </p:txBody>
      </p:sp>
      <p:pic>
        <p:nvPicPr>
          <p:cNvPr id="116740" name="Picture 4" descr="13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81200" y="1981200"/>
            <a:ext cx="5181600" cy="38862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5" name="Picture 5" descr="14"/>
          <p:cNvPicPr>
            <a:picLocks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971550" y="1268413"/>
            <a:ext cx="6553200" cy="49149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3" name="Picture 5" descr="15"/>
          <p:cNvPicPr>
            <a:picLocks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1187450" y="1196975"/>
            <a:ext cx="6408738" cy="48069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61" name="Picture 5" descr="16"/>
          <p:cNvPicPr>
            <a:picLocks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971550" y="1196975"/>
            <a:ext cx="6769100" cy="50768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9" name="Picture 5" descr="17"/>
          <p:cNvPicPr>
            <a:picLocks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1331913" y="1412875"/>
            <a:ext cx="6264275" cy="46990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7" name="Picture 5" descr="18"/>
          <p:cNvPicPr>
            <a:picLocks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1403350" y="1268413"/>
            <a:ext cx="6192838" cy="46450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5" name="Picture 5" descr="19"/>
          <p:cNvPicPr>
            <a:picLocks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1258888" y="1268413"/>
            <a:ext cx="6192837" cy="46450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3" name="Picture 5" descr="20"/>
          <p:cNvPicPr>
            <a:picLocks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1403350" y="1341438"/>
            <a:ext cx="6192838" cy="46450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101" name="Picture 5" descr="21"/>
          <p:cNvPicPr>
            <a:picLocks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1187450" y="1412875"/>
            <a:ext cx="6408738" cy="48069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/>
              <a:t>在安装类型窗口中选择“</a:t>
            </a:r>
            <a:r>
              <a:rPr lang="en-US" altLang="zh-CN" sz="4000"/>
              <a:t>Typical”</a:t>
            </a:r>
            <a:r>
              <a:rPr lang="zh-CN" altLang="en-US" sz="4000"/>
              <a:t>，即典型安装方式，如图</a:t>
            </a:r>
            <a:r>
              <a:rPr lang="en-US" altLang="zh-CN" sz="4000"/>
              <a:t>2-4</a:t>
            </a:r>
            <a:r>
              <a:rPr lang="zh-CN" altLang="en-US" sz="4000"/>
              <a:t>所示。</a:t>
            </a:r>
          </a:p>
        </p:txBody>
      </p:sp>
      <p:pic>
        <p:nvPicPr>
          <p:cNvPr id="51204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00275" y="2238375"/>
            <a:ext cx="4743450" cy="33718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9" name="Picture 5" descr="22"/>
          <p:cNvPicPr>
            <a:picLocks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1331913" y="1412875"/>
            <a:ext cx="5903912" cy="4427538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7" name="Picture 5" descr="23"/>
          <p:cNvPicPr>
            <a:picLocks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1042988" y="1196975"/>
            <a:ext cx="6481762" cy="48609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/>
              <a:t>2.4 Red Hat Enterprise Linux 5</a:t>
            </a:r>
            <a:r>
              <a:rPr lang="zh-CN" altLang="en-US" sz="4000"/>
              <a:t>的显卡驱动方法</a:t>
            </a:r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2800"/>
              <a:t>   </a:t>
            </a:r>
            <a:r>
              <a:rPr lang="zh-CN" altLang="en-US" sz="2800"/>
              <a:t>安装完系统后，可以发现，</a:t>
            </a:r>
            <a:r>
              <a:rPr lang="en-US" altLang="zh-CN" sz="2800"/>
              <a:t>Red Hat Enterprise  Linux 5</a:t>
            </a:r>
            <a:r>
              <a:rPr lang="zh-CN" altLang="en-US" sz="2800"/>
              <a:t>的显卡并没有驱动起来，当按住“</a:t>
            </a:r>
            <a:r>
              <a:rPr lang="en-US" altLang="zh-CN" sz="2800"/>
              <a:t>CTRL+ALT+ENTER”</a:t>
            </a:r>
            <a:r>
              <a:rPr lang="zh-CN" altLang="en-US" sz="2800"/>
              <a:t>键切换到全屏状态后，并不是想要的全屏状态。另外，在宿主机器</a:t>
            </a:r>
            <a:r>
              <a:rPr lang="en-US" altLang="zh-CN" sz="2800"/>
              <a:t>Windows XP</a:t>
            </a:r>
            <a:r>
              <a:rPr lang="zh-CN" altLang="en-US" sz="2800"/>
              <a:t>和虚拟机</a:t>
            </a:r>
            <a:r>
              <a:rPr lang="en-US" altLang="zh-CN" sz="2800"/>
              <a:t>Red Hat Enterprise Linux 5</a:t>
            </a:r>
            <a:r>
              <a:rPr lang="zh-CN" altLang="en-US" sz="2800"/>
              <a:t>系统间切换时，也只能借助“</a:t>
            </a:r>
            <a:r>
              <a:rPr lang="en-US" altLang="zh-CN" sz="2800"/>
              <a:t>CTRL+ALT”</a:t>
            </a:r>
            <a:r>
              <a:rPr lang="zh-CN" altLang="en-US" sz="2800"/>
              <a:t>加鼠标移动的方式，很不方便。所以，需要驱动显卡，然后再重新设置分辨率才可以解决上述问题。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800"/>
              <a:t>　　点击“虚拟机”菜单下的“设置”，如图</a:t>
            </a:r>
            <a:r>
              <a:rPr lang="en-US" altLang="zh-CN" sz="2800"/>
              <a:t>2-41</a:t>
            </a:r>
            <a:r>
              <a:rPr lang="zh-CN" altLang="en-US" sz="2800"/>
              <a:t>所示。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9" name="Picture 5"/>
          <p:cNvPicPr>
            <a:picLocks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1476375" y="1341438"/>
            <a:ext cx="5688013" cy="449262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/>
              <a:t>在弹出的窗口中选择“</a:t>
            </a:r>
            <a:r>
              <a:rPr lang="en-US" altLang="zh-CN" sz="2800"/>
              <a:t>CD-ROM(IDE 1:0)”</a:t>
            </a:r>
            <a:r>
              <a:rPr lang="zh-CN" altLang="en-US" sz="2800"/>
              <a:t>，在右边选择“使用</a:t>
            </a:r>
            <a:r>
              <a:rPr lang="en-US" altLang="zh-CN" sz="2800"/>
              <a:t>ISO</a:t>
            </a:r>
            <a:r>
              <a:rPr lang="zh-CN" altLang="en-US" sz="2800"/>
              <a:t>镜像”，将默认的目录改为“虚拟机安装目录</a:t>
            </a:r>
            <a:r>
              <a:rPr lang="en-US" altLang="zh-CN" sz="2800"/>
              <a:t>\VMware\VMware Workstation\linux.iso”</a:t>
            </a:r>
            <a:r>
              <a:rPr lang="zh-CN" altLang="en-US" sz="2800"/>
              <a:t>，图</a:t>
            </a:r>
            <a:r>
              <a:rPr lang="en-US" altLang="zh-CN" sz="2800"/>
              <a:t>2-42</a:t>
            </a:r>
            <a:r>
              <a:rPr lang="zh-CN" altLang="en-US" sz="2800"/>
              <a:t>为镜像文件的缺省设置。</a:t>
            </a:r>
          </a:p>
        </p:txBody>
      </p:sp>
      <p:pic>
        <p:nvPicPr>
          <p:cNvPr id="141316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338388" y="1981200"/>
            <a:ext cx="4467225" cy="38862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/>
              <a:t>将镜像文件设置为“虚拟机安装目录</a:t>
            </a:r>
            <a:r>
              <a:rPr lang="en-US" altLang="zh-CN" sz="2800"/>
              <a:t>\VMware\VMware Workstation\linux.iso”</a:t>
            </a:r>
            <a:r>
              <a:rPr lang="zh-CN" altLang="en-US" sz="2800"/>
              <a:t>，如图</a:t>
            </a:r>
            <a:r>
              <a:rPr lang="en-US" altLang="zh-CN" sz="2800"/>
              <a:t>2-43</a:t>
            </a:r>
            <a:r>
              <a:rPr lang="zh-CN" altLang="en-US" sz="2800"/>
              <a:t>所示。</a:t>
            </a:r>
          </a:p>
        </p:txBody>
      </p:sp>
      <p:pic>
        <p:nvPicPr>
          <p:cNvPr id="142340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68500" y="1981200"/>
            <a:ext cx="5207000" cy="38862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/>
              <a:t>点击“虚拟机”菜单下的“安装</a:t>
            </a:r>
            <a:r>
              <a:rPr lang="en-US" altLang="zh-CN" sz="4000"/>
              <a:t>VMware Tools”</a:t>
            </a:r>
            <a:r>
              <a:rPr lang="zh-CN" altLang="en-US" sz="4000"/>
              <a:t>，如图</a:t>
            </a:r>
            <a:r>
              <a:rPr lang="en-US" altLang="zh-CN" sz="4000"/>
              <a:t>2-44</a:t>
            </a:r>
            <a:r>
              <a:rPr lang="zh-CN" altLang="en-US" sz="4000"/>
              <a:t>所示。</a:t>
            </a:r>
          </a:p>
        </p:txBody>
      </p:sp>
      <p:pic>
        <p:nvPicPr>
          <p:cNvPr id="143364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19275" y="1981200"/>
            <a:ext cx="5505450" cy="38862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/>
              <a:t>在弹出的“警告”对话框中选择“</a:t>
            </a:r>
            <a:r>
              <a:rPr lang="en-US" altLang="zh-CN" sz="4000"/>
              <a:t>Install”</a:t>
            </a:r>
            <a:r>
              <a:rPr lang="zh-CN" altLang="en-US" sz="4000"/>
              <a:t>，如图</a:t>
            </a:r>
            <a:r>
              <a:rPr lang="en-US" altLang="zh-CN" sz="4000"/>
              <a:t>2-45</a:t>
            </a:r>
            <a:r>
              <a:rPr lang="zh-CN" altLang="en-US" sz="4000"/>
              <a:t>所示。</a:t>
            </a:r>
          </a:p>
        </p:txBody>
      </p:sp>
      <p:pic>
        <p:nvPicPr>
          <p:cNvPr id="144388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66938" y="3130550"/>
            <a:ext cx="4810125" cy="15875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/>
              <a:t>重新启动系统，然后单击桌面上的“</a:t>
            </a:r>
            <a:r>
              <a:rPr lang="en-US" altLang="zh-CN" sz="4000"/>
              <a:t>DVD-ROM”</a:t>
            </a:r>
            <a:r>
              <a:rPr lang="zh-CN" altLang="en-US" sz="4000"/>
              <a:t>，如图</a:t>
            </a:r>
            <a:r>
              <a:rPr lang="en-US" altLang="zh-CN" sz="4000"/>
              <a:t>2-46</a:t>
            </a:r>
            <a:r>
              <a:rPr lang="zh-CN" altLang="en-US" sz="4000"/>
              <a:t>所示。</a:t>
            </a:r>
          </a:p>
        </p:txBody>
      </p:sp>
      <p:pic>
        <p:nvPicPr>
          <p:cNvPr id="145412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97063" y="1981200"/>
            <a:ext cx="5349875" cy="38862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/>
              <a:t>双击文件“</a:t>
            </a:r>
            <a:r>
              <a:rPr lang="en-US" altLang="zh-CN" sz="2800"/>
              <a:t>VMwareTools-6.0.2-69824.i386.rpm”</a:t>
            </a:r>
            <a:r>
              <a:rPr lang="zh-CN" altLang="en-US" sz="2800"/>
              <a:t>进行安装，在弹出的窗口中选中“</a:t>
            </a:r>
            <a:r>
              <a:rPr lang="en-US" altLang="zh-CN" sz="2800"/>
              <a:t>VMwareTools-7240-59824.i386”</a:t>
            </a:r>
            <a:r>
              <a:rPr lang="zh-CN" altLang="en-US" sz="2800"/>
              <a:t>和“</a:t>
            </a:r>
            <a:r>
              <a:rPr lang="en-US" altLang="zh-CN" sz="2800"/>
              <a:t>VMware Tools”</a:t>
            </a:r>
            <a:r>
              <a:rPr lang="zh-CN" altLang="en-US" sz="2800"/>
              <a:t>，然后点击“应用”，如图</a:t>
            </a:r>
            <a:r>
              <a:rPr lang="en-US" altLang="zh-CN" sz="2800"/>
              <a:t>2-47</a:t>
            </a:r>
            <a:r>
              <a:rPr lang="zh-CN" altLang="en-US" sz="2800"/>
              <a:t>所示。</a:t>
            </a:r>
          </a:p>
        </p:txBody>
      </p:sp>
      <p:pic>
        <p:nvPicPr>
          <p:cNvPr id="146436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38363" y="2227263"/>
            <a:ext cx="4867275" cy="339407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000"/>
              <a:t>接下来要求指定安装路径，如图</a:t>
            </a:r>
            <a:r>
              <a:rPr lang="en-US" altLang="zh-CN" sz="2000"/>
              <a:t>2-5</a:t>
            </a:r>
            <a:r>
              <a:rPr lang="zh-CN" altLang="en-US" sz="2000"/>
              <a:t>所示，缺省值为“</a:t>
            </a:r>
            <a:r>
              <a:rPr lang="en-US" altLang="zh-CN" sz="2000"/>
              <a:t>C:\ Program Files\VMware\VMware Workstation\”</a:t>
            </a:r>
            <a:r>
              <a:rPr lang="zh-CN" altLang="en-US" sz="2000"/>
              <a:t>，这里不做改动，直接点击“</a:t>
            </a:r>
            <a:r>
              <a:rPr lang="en-US" altLang="zh-CN" sz="2000"/>
              <a:t>Next”</a:t>
            </a:r>
            <a:r>
              <a:rPr lang="zh-CN" altLang="en-US" sz="2000"/>
              <a:t>按钮</a:t>
            </a:r>
            <a:r>
              <a:rPr lang="zh-CN" altLang="en-US" sz="4000"/>
              <a:t>。</a:t>
            </a:r>
          </a:p>
        </p:txBody>
      </p:sp>
      <p:pic>
        <p:nvPicPr>
          <p:cNvPr id="52228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71700" y="2085975"/>
            <a:ext cx="4800600" cy="36766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/>
              <a:t>在弹出的对话框中选择“无论如何都安装”，如图</a:t>
            </a:r>
            <a:r>
              <a:rPr lang="en-US" altLang="zh-CN" sz="4000"/>
              <a:t>2-48</a:t>
            </a:r>
            <a:r>
              <a:rPr lang="zh-CN" altLang="en-US" sz="4000"/>
              <a:t>所示。</a:t>
            </a:r>
          </a:p>
        </p:txBody>
      </p:sp>
      <p:pic>
        <p:nvPicPr>
          <p:cNvPr id="147460" name="Picture 4" descr="25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81200" y="1981200"/>
            <a:ext cx="5181600" cy="38862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/>
              <a:t>安装完毕，会弹出“软件已成功安装”对话框，点击“</a:t>
            </a:r>
            <a:r>
              <a:rPr lang="en-US" altLang="zh-CN" sz="4000"/>
              <a:t>OK”</a:t>
            </a:r>
            <a:r>
              <a:rPr lang="zh-CN" altLang="en-US" sz="4000"/>
              <a:t>，如图</a:t>
            </a:r>
            <a:r>
              <a:rPr lang="en-US" altLang="zh-CN" sz="4000"/>
              <a:t>2-49</a:t>
            </a:r>
            <a:r>
              <a:rPr lang="zh-CN" altLang="en-US" sz="4000"/>
              <a:t>所 </a:t>
            </a:r>
          </a:p>
        </p:txBody>
      </p:sp>
      <p:pic>
        <p:nvPicPr>
          <p:cNvPr id="148484" name="Picture 4" descr="26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81200" y="1981200"/>
            <a:ext cx="5181600" cy="38862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/>
              <a:t>打开桌面上的“</a:t>
            </a:r>
            <a:r>
              <a:rPr lang="en-US" altLang="zh-CN" sz="3200"/>
              <a:t>DVD-ROM”</a:t>
            </a:r>
            <a:r>
              <a:rPr lang="zh-CN" altLang="en-US" sz="3200"/>
              <a:t>，双击“</a:t>
            </a:r>
            <a:r>
              <a:rPr lang="en-US" altLang="zh-CN" sz="3200"/>
              <a:t>VMwareTools-6.0.2-59824.tar.gz”</a:t>
            </a:r>
            <a:r>
              <a:rPr lang="zh-CN" altLang="en-US" sz="3200"/>
              <a:t>，如图</a:t>
            </a:r>
            <a:r>
              <a:rPr lang="en-US" altLang="zh-CN" sz="3200"/>
              <a:t>2-50</a:t>
            </a:r>
            <a:r>
              <a:rPr lang="zh-CN" altLang="en-US" sz="3200"/>
              <a:t>所示。</a:t>
            </a:r>
          </a:p>
        </p:txBody>
      </p:sp>
      <p:pic>
        <p:nvPicPr>
          <p:cNvPr id="149508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63763" y="1981200"/>
            <a:ext cx="4816475" cy="38862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/>
              <a:t>解压完毕，打开“</a:t>
            </a:r>
            <a:r>
              <a:rPr lang="en-US" altLang="zh-CN" sz="3200"/>
              <a:t>/vmware-tools-distrib/”</a:t>
            </a:r>
            <a:r>
              <a:rPr lang="zh-CN" altLang="en-US" sz="3200"/>
              <a:t>目录，可以看到“</a:t>
            </a:r>
            <a:r>
              <a:rPr lang="en-US" altLang="zh-CN" sz="3200"/>
              <a:t>vmware-install.pl”</a:t>
            </a:r>
            <a:r>
              <a:rPr lang="zh-CN" altLang="en-US" sz="3200"/>
              <a:t>文件，如图</a:t>
            </a:r>
            <a:r>
              <a:rPr lang="en-US" altLang="zh-CN" sz="3200"/>
              <a:t>2-51</a:t>
            </a:r>
            <a:r>
              <a:rPr lang="zh-CN" altLang="en-US" sz="3200"/>
              <a:t>所示。</a:t>
            </a:r>
          </a:p>
        </p:txBody>
      </p:sp>
      <p:pic>
        <p:nvPicPr>
          <p:cNvPr id="150532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70113" y="1981200"/>
            <a:ext cx="4803775" cy="38862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/>
              <a:t>打开终端窗口，进入“</a:t>
            </a:r>
            <a:r>
              <a:rPr lang="en-US" altLang="zh-CN" sz="3200"/>
              <a:t>/vmware-tools-distrib/bin”</a:t>
            </a:r>
            <a:r>
              <a:rPr lang="zh-CN" altLang="en-US" sz="3200"/>
              <a:t>目录中，输入 “</a:t>
            </a:r>
            <a:r>
              <a:rPr lang="en-US" altLang="zh-CN" sz="3200"/>
              <a:t>./vmware-config-tools.pl”</a:t>
            </a:r>
            <a:r>
              <a:rPr lang="zh-CN" altLang="en-US" sz="3200"/>
              <a:t>进行配置，如图</a:t>
            </a:r>
            <a:r>
              <a:rPr lang="en-US" altLang="zh-CN" sz="3200"/>
              <a:t>2-52</a:t>
            </a:r>
            <a:r>
              <a:rPr lang="zh-CN" altLang="en-US" sz="3200"/>
              <a:t>所示。</a:t>
            </a:r>
          </a:p>
        </p:txBody>
      </p:sp>
      <p:pic>
        <p:nvPicPr>
          <p:cNvPr id="151556" name="Picture 4" descr="27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81200" y="1981200"/>
            <a:ext cx="5181600" cy="3886200"/>
          </a:xfrm>
          <a:noFill/>
          <a:ln/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/>
              <a:t>在“</a:t>
            </a:r>
            <a:r>
              <a:rPr lang="en-US" altLang="zh-CN" sz="3200"/>
              <a:t>Would you like to enable this feature?[no]”</a:t>
            </a:r>
            <a:r>
              <a:rPr lang="zh-CN" altLang="en-US" sz="3200"/>
              <a:t>后输入“</a:t>
            </a:r>
            <a:r>
              <a:rPr lang="en-US" altLang="zh-CN" sz="3200"/>
              <a:t>y”</a:t>
            </a:r>
            <a:r>
              <a:rPr lang="zh-CN" altLang="en-US" sz="3200"/>
              <a:t>，确认要配置，如图</a:t>
            </a:r>
            <a:r>
              <a:rPr lang="en-US" altLang="zh-CN" sz="3200"/>
              <a:t>2-53</a:t>
            </a:r>
            <a:r>
              <a:rPr lang="zh-CN" altLang="en-US" sz="3200"/>
              <a:t>所示。</a:t>
            </a:r>
          </a:p>
        </p:txBody>
      </p:sp>
      <p:pic>
        <p:nvPicPr>
          <p:cNvPr id="152580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17563" y="1981200"/>
            <a:ext cx="7507287" cy="3886200"/>
          </a:xfrm>
          <a:noFill/>
          <a:ln/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/>
              <a:t>在显示的分辨率设置列表中选择最佳的分辨率，例如“</a:t>
            </a:r>
            <a:r>
              <a:rPr lang="en-US" altLang="zh-CN" sz="3200"/>
              <a:t>3”</a:t>
            </a:r>
            <a:r>
              <a:rPr lang="zh-CN" altLang="en-US" sz="3200"/>
              <a:t>，表示“</a:t>
            </a:r>
            <a:r>
              <a:rPr lang="en-US" altLang="zh-CN" sz="3200"/>
              <a:t>1024×768”</a:t>
            </a:r>
            <a:r>
              <a:rPr lang="zh-CN" altLang="en-US" sz="3200"/>
              <a:t>，然后回车，如图</a:t>
            </a:r>
            <a:r>
              <a:rPr lang="en-US" altLang="zh-CN" sz="3200"/>
              <a:t>2-54</a:t>
            </a:r>
            <a:r>
              <a:rPr lang="zh-CN" altLang="en-US" sz="3200"/>
              <a:t>所示。</a:t>
            </a:r>
          </a:p>
        </p:txBody>
      </p:sp>
      <p:pic>
        <p:nvPicPr>
          <p:cNvPr id="153604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325563" y="1981200"/>
            <a:ext cx="6491287" cy="3886200"/>
          </a:xfrm>
          <a:noFill/>
          <a:ln/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/>
              <a:t>点击桌面上方菜单栏中的“系统”下的“管理”下的“显示”，进行分辨率的设置，如图</a:t>
            </a:r>
            <a:r>
              <a:rPr lang="en-US" altLang="zh-CN" sz="3200"/>
              <a:t>2-55</a:t>
            </a:r>
            <a:r>
              <a:rPr lang="zh-CN" altLang="en-US" sz="3200"/>
              <a:t>所示。</a:t>
            </a:r>
          </a:p>
        </p:txBody>
      </p:sp>
      <p:pic>
        <p:nvPicPr>
          <p:cNvPr id="154628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085975" y="2157413"/>
            <a:ext cx="4972050" cy="3533775"/>
          </a:xfrm>
          <a:noFill/>
          <a:ln/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/>
              <a:t>在弹出的对话框中将显示器的分辨率设置为最佳，例如“</a:t>
            </a:r>
            <a:r>
              <a:rPr lang="en-US" altLang="zh-CN" sz="3200"/>
              <a:t>1024×768”</a:t>
            </a:r>
            <a:r>
              <a:rPr lang="zh-CN" altLang="en-US" sz="3200"/>
              <a:t>，然后点击“确认”按钮，如图</a:t>
            </a:r>
            <a:r>
              <a:rPr lang="en-US" altLang="zh-CN" sz="3200"/>
              <a:t>2-56</a:t>
            </a:r>
            <a:r>
              <a:rPr lang="zh-CN" altLang="en-US" sz="3200"/>
              <a:t>所示。</a:t>
            </a:r>
          </a:p>
        </p:txBody>
      </p:sp>
      <p:pic>
        <p:nvPicPr>
          <p:cNvPr id="155652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1900" y="1981200"/>
            <a:ext cx="4143375" cy="3886200"/>
          </a:xfrm>
          <a:noFill/>
          <a:ln/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/>
              <a:t>在弹出的确认窗口中点击“确定”按钮，如图</a:t>
            </a:r>
            <a:r>
              <a:rPr lang="en-US" altLang="zh-CN" sz="3200"/>
              <a:t>2-57</a:t>
            </a:r>
            <a:r>
              <a:rPr lang="zh-CN" altLang="en-US" sz="3200"/>
              <a:t>所示。</a:t>
            </a:r>
          </a:p>
        </p:txBody>
      </p:sp>
      <p:pic>
        <p:nvPicPr>
          <p:cNvPr id="156676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301875" y="2928938"/>
            <a:ext cx="4543425" cy="1990725"/>
          </a:xfrm>
          <a:noFill/>
          <a:ln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/>
              <a:t>下面会询问是否需要设置多种启动方式，这里全部选中然后点击“</a:t>
            </a:r>
            <a:r>
              <a:rPr lang="en-US" altLang="zh-CN" sz="3200"/>
              <a:t>Next”</a:t>
            </a:r>
            <a:r>
              <a:rPr lang="zh-CN" altLang="en-US" sz="3200"/>
              <a:t>，如图</a:t>
            </a:r>
            <a:r>
              <a:rPr lang="en-US" altLang="zh-CN" sz="3200"/>
              <a:t>2-6</a:t>
            </a:r>
            <a:r>
              <a:rPr lang="zh-CN" altLang="en-US" sz="3200"/>
              <a:t>所示。</a:t>
            </a:r>
          </a:p>
        </p:txBody>
      </p:sp>
      <p:pic>
        <p:nvPicPr>
          <p:cNvPr id="53252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71700" y="2085975"/>
            <a:ext cx="4800600" cy="36766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/>
              <a:t>重新启动系统，会发现分辨率设置生效，如图</a:t>
            </a:r>
            <a:r>
              <a:rPr lang="en-US" altLang="zh-CN" sz="3200"/>
              <a:t>2-58</a:t>
            </a:r>
            <a:r>
              <a:rPr lang="zh-CN" altLang="en-US" sz="3200"/>
              <a:t>所示。</a:t>
            </a:r>
          </a:p>
        </p:txBody>
      </p:sp>
      <p:pic>
        <p:nvPicPr>
          <p:cNvPr id="157700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78025" y="1981200"/>
            <a:ext cx="5187950" cy="3886200"/>
          </a:xfrm>
          <a:noFill/>
          <a:ln/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4" name="Rectangle 4"/>
          <p:cNvSpPr>
            <a:spLocks noGrp="1" noChangeArrowheads="1"/>
          </p:cNvSpPr>
          <p:nvPr>
            <p:ph type="title"/>
          </p:nvPr>
        </p:nvSpPr>
        <p:spPr>
          <a:xfrm>
            <a:off x="539750" y="2997200"/>
            <a:ext cx="8229600" cy="1371600"/>
          </a:xfrm>
        </p:spPr>
        <p:txBody>
          <a:bodyPr/>
          <a:lstStyle/>
          <a:p>
            <a:r>
              <a:rPr lang="zh-CN" altLang="en-US" sz="4000"/>
              <a:t>这样，再全屏显示</a:t>
            </a:r>
            <a:r>
              <a:rPr lang="en-US" altLang="zh-CN" sz="4000"/>
              <a:t>Red Hat Enterprise Linux 5</a:t>
            </a:r>
            <a:r>
              <a:rPr lang="zh-CN" altLang="en-US" sz="4000"/>
              <a:t>系统时，就是理想的全屏效果了；在宿主机器</a:t>
            </a:r>
            <a:r>
              <a:rPr lang="en-US" altLang="zh-CN" sz="4000"/>
              <a:t>Windows XP</a:t>
            </a:r>
            <a:r>
              <a:rPr lang="zh-CN" altLang="en-US" sz="4000"/>
              <a:t>和</a:t>
            </a:r>
            <a:r>
              <a:rPr lang="en-US" altLang="zh-CN" sz="4000"/>
              <a:t>Red Hat Enterprise Linux 5</a:t>
            </a:r>
            <a:r>
              <a:rPr lang="zh-CN" altLang="en-US" sz="4000"/>
              <a:t>系统之间切换时，只需要光标的移动即可。</a:t>
            </a: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2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2708275"/>
            <a:ext cx="8229600" cy="1371600"/>
          </a:xfrm>
        </p:spPr>
        <p:txBody>
          <a:bodyPr/>
          <a:lstStyle/>
          <a:p>
            <a:r>
              <a:rPr lang="en-US" altLang="zh-CN" sz="3200"/>
              <a:t>2.5 Red Hat Enterprise Linux 5</a:t>
            </a:r>
            <a:r>
              <a:rPr lang="zh-CN" altLang="en-US" sz="3200"/>
              <a:t>光盘镜像的指定</a:t>
            </a:r>
            <a:br>
              <a:rPr lang="zh-CN" altLang="en-US" sz="3200"/>
            </a:br>
            <a:r>
              <a:rPr lang="zh-CN" altLang="en-US" sz="3200"/>
              <a:t>    后面要配置各种服务器，需要的软件包较多，不可能一次性的全部安装到位，为了方便起见，可以将光盘镜像事先制定好，这样，当再需要安装某个</a:t>
            </a:r>
            <a:r>
              <a:rPr lang="en-US" altLang="zh-CN" sz="3200"/>
              <a:t>RPM</a:t>
            </a:r>
            <a:r>
              <a:rPr lang="zh-CN" altLang="en-US" sz="3200"/>
              <a:t>包时，只需要直接从光盘镜像中找到并安装即可。</a:t>
            </a:r>
            <a:br>
              <a:rPr lang="zh-CN" altLang="en-US" sz="3200"/>
            </a:br>
            <a:r>
              <a:rPr lang="zh-CN" altLang="en-US" sz="3200"/>
              <a:t>　　选择“虚拟机”菜单下的“设置”激活如图</a:t>
            </a:r>
            <a:r>
              <a:rPr lang="en-US" altLang="zh-CN" sz="3200"/>
              <a:t>2-59</a:t>
            </a:r>
            <a:r>
              <a:rPr lang="zh-CN" altLang="en-US" sz="3200"/>
              <a:t>所示的虚拟机设置窗口，点击左侧的“</a:t>
            </a:r>
            <a:r>
              <a:rPr lang="en-US" altLang="zh-CN" sz="3200"/>
              <a:t>CD-ROM”</a:t>
            </a:r>
            <a:r>
              <a:rPr lang="zh-CN" altLang="en-US" sz="3200"/>
              <a:t>，后在右侧选择“使用</a:t>
            </a:r>
            <a:r>
              <a:rPr lang="en-US" altLang="zh-CN" sz="3200"/>
              <a:t>ISO</a:t>
            </a:r>
            <a:r>
              <a:rPr lang="zh-CN" altLang="en-US" sz="3200"/>
              <a:t>镜像”，通过点击“浏览”按钮将</a:t>
            </a:r>
            <a:r>
              <a:rPr lang="en-US" altLang="zh-CN" sz="3200"/>
              <a:t>Red Hat Enterprise Linux 5</a:t>
            </a:r>
            <a:r>
              <a:rPr lang="zh-CN" altLang="en-US" sz="3200"/>
              <a:t>的镜像文件指定好。</a:t>
            </a: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821" name="Picture 5"/>
          <p:cNvPicPr>
            <a:picLocks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1187450" y="836613"/>
            <a:ext cx="6553200" cy="5713412"/>
          </a:xfrm>
          <a:noFill/>
          <a:ln/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8" name="Rectangle 4"/>
          <p:cNvSpPr>
            <a:spLocks noGrp="1" noChangeArrowheads="1"/>
          </p:cNvSpPr>
          <p:nvPr>
            <p:ph type="title"/>
          </p:nvPr>
        </p:nvSpPr>
        <p:spPr>
          <a:xfrm>
            <a:off x="611188" y="2924175"/>
            <a:ext cx="8229600" cy="1371600"/>
          </a:xfrm>
        </p:spPr>
        <p:txBody>
          <a:bodyPr/>
          <a:lstStyle/>
          <a:p>
            <a:r>
              <a:rPr lang="en-US" altLang="zh-CN" sz="4000"/>
              <a:t> </a:t>
            </a:r>
            <a:r>
              <a:rPr lang="zh-CN" altLang="en-US" sz="4000"/>
              <a:t>注意，将设备状态下的两项全部选中，然后重启系统，这样，就会在桌面看到由</a:t>
            </a:r>
            <a:r>
              <a:rPr lang="en-US" altLang="zh-CN" sz="4000"/>
              <a:t>Red Hat Enterprise Linux 5</a:t>
            </a:r>
            <a:r>
              <a:rPr lang="zh-CN" altLang="en-US" sz="4000"/>
              <a:t>镜像文件映射生成的“</a:t>
            </a:r>
            <a:r>
              <a:rPr lang="en-US" altLang="zh-CN" sz="4000"/>
              <a:t>RHEL/5.3i386 DVD”</a:t>
            </a:r>
            <a:r>
              <a:rPr lang="zh-CN" altLang="en-US" sz="4000"/>
              <a:t>快捷方式了，如图</a:t>
            </a:r>
            <a:r>
              <a:rPr lang="en-US" altLang="zh-CN" sz="4000"/>
              <a:t>2-60</a:t>
            </a:r>
            <a:r>
              <a:rPr lang="zh-CN" altLang="en-US" sz="4000"/>
              <a:t>所示。 </a:t>
            </a: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7" name="Picture 5"/>
          <p:cNvPicPr>
            <a:picLocks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698500"/>
            <a:ext cx="7993062" cy="5897563"/>
          </a:xfrm>
          <a:noFill/>
          <a:ln/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/>
              <a:t>打开“</a:t>
            </a:r>
            <a:r>
              <a:rPr lang="en-US" altLang="zh-CN" sz="3200"/>
              <a:t>RHEL/5.3i386 DVD”</a:t>
            </a:r>
            <a:r>
              <a:rPr lang="zh-CN" altLang="en-US" sz="3200"/>
              <a:t>，会看到有一个“</a:t>
            </a:r>
            <a:r>
              <a:rPr lang="en-US" altLang="zh-CN" sz="3200"/>
              <a:t>server”</a:t>
            </a:r>
            <a:r>
              <a:rPr lang="zh-CN" altLang="en-US" sz="3200"/>
              <a:t>文件夹，其中包含了服务器配置所需的</a:t>
            </a:r>
            <a:r>
              <a:rPr lang="en-US" altLang="zh-CN" sz="3200"/>
              <a:t>RPM</a:t>
            </a:r>
            <a:r>
              <a:rPr lang="zh-CN" altLang="en-US" sz="3200"/>
              <a:t>包，如图</a:t>
            </a:r>
            <a:r>
              <a:rPr lang="en-US" altLang="zh-CN" sz="3200"/>
              <a:t>2-61</a:t>
            </a:r>
            <a:r>
              <a:rPr lang="zh-CN" altLang="en-US" sz="3200"/>
              <a:t>所示。</a:t>
            </a:r>
            <a:r>
              <a:rPr lang="zh-CN" altLang="en-US" sz="4000"/>
              <a:t> </a:t>
            </a:r>
          </a:p>
        </p:txBody>
      </p:sp>
      <p:pic>
        <p:nvPicPr>
          <p:cNvPr id="168964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98688" y="1981200"/>
            <a:ext cx="4745037" cy="3886200"/>
          </a:xfrm>
          <a:noFill/>
          <a:ln/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8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2492375"/>
            <a:ext cx="8229600" cy="1371600"/>
          </a:xfrm>
        </p:spPr>
        <p:txBody>
          <a:bodyPr/>
          <a:lstStyle/>
          <a:p>
            <a:r>
              <a:rPr lang="en-US" altLang="zh-CN" sz="2800"/>
              <a:t>2.6 VMware </a:t>
            </a:r>
            <a:r>
              <a:rPr lang="zh-CN" altLang="en-US" sz="2800"/>
              <a:t>虚拟机下</a:t>
            </a:r>
            <a:r>
              <a:rPr lang="en-US" altLang="zh-CN" sz="2800"/>
              <a:t>Red Hat Enterprise Linux 5</a:t>
            </a:r>
            <a:r>
              <a:rPr lang="zh-CN" altLang="en-US" sz="2800"/>
              <a:t>的备份</a:t>
            </a:r>
            <a:br>
              <a:rPr lang="zh-CN" altLang="en-US" sz="2800"/>
            </a:br>
            <a:r>
              <a:rPr lang="zh-CN" altLang="en-US" sz="2800"/>
              <a:t>方法一：</a:t>
            </a:r>
            <a:br>
              <a:rPr lang="zh-CN" altLang="en-US" sz="2800"/>
            </a:br>
            <a:r>
              <a:rPr lang="zh-CN" altLang="en-US" sz="2800"/>
              <a:t>进入虚拟机下</a:t>
            </a:r>
            <a:r>
              <a:rPr lang="en-US" altLang="zh-CN" sz="2800"/>
              <a:t>Red Hat Enterprise Linux 5</a:t>
            </a:r>
            <a:r>
              <a:rPr lang="zh-CN" altLang="en-US" sz="2800"/>
              <a:t>的安装目录</a:t>
            </a:r>
            <a:r>
              <a:rPr lang="en-US" altLang="zh-CN" sz="2800"/>
              <a:t>H:\My Virtual Machines</a:t>
            </a:r>
            <a:r>
              <a:rPr lang="zh-CN" altLang="en-US" sz="2800"/>
              <a:t>下，由于已经安装了</a:t>
            </a:r>
            <a:r>
              <a:rPr lang="en-US" altLang="zh-CN" sz="2800"/>
              <a:t>Red Hat Enterprise Linux 5</a:t>
            </a:r>
            <a:r>
              <a:rPr lang="zh-CN" altLang="en-US" sz="2800"/>
              <a:t>，所以会在该文件夹下创建好了</a:t>
            </a:r>
            <a:r>
              <a:rPr lang="en-US" altLang="zh-CN" sz="2800"/>
              <a:t>Red Hat Enterprise Linux 5</a:t>
            </a:r>
            <a:r>
              <a:rPr lang="zh-CN" altLang="en-US" sz="2800"/>
              <a:t>文件夹，此时只需要将此文件夹备份即可。当虚拟机下的</a:t>
            </a:r>
            <a:r>
              <a:rPr lang="en-US" altLang="zh-CN" sz="2800"/>
              <a:t>Red Hat Enterprise Linux 5</a:t>
            </a:r>
            <a:r>
              <a:rPr lang="zh-CN" altLang="en-US" sz="2800"/>
              <a:t>系统出现问题时，用备份的</a:t>
            </a:r>
            <a:r>
              <a:rPr lang="en-US" altLang="zh-CN" sz="2800"/>
              <a:t>Red Hat Enterprise Linux 5</a:t>
            </a:r>
            <a:r>
              <a:rPr lang="zh-CN" altLang="en-US" sz="2800"/>
              <a:t>文件夹替换</a:t>
            </a:r>
            <a:r>
              <a:rPr lang="en-US" altLang="zh-CN" sz="2800"/>
              <a:t>H:\My Virtual Machines\</a:t>
            </a:r>
            <a:r>
              <a:rPr lang="zh-CN" altLang="en-US" sz="2800"/>
              <a:t>下的</a:t>
            </a:r>
            <a:r>
              <a:rPr lang="en-US" altLang="zh-CN" sz="2800"/>
              <a:t>Red Hat Enterprise Linux 5</a:t>
            </a:r>
            <a:r>
              <a:rPr lang="zh-CN" altLang="en-US" sz="2800"/>
              <a:t>文件夹即可，如图</a:t>
            </a:r>
            <a:r>
              <a:rPr lang="en-US" altLang="zh-CN" sz="2800"/>
              <a:t>2-62</a:t>
            </a:r>
            <a:r>
              <a:rPr lang="zh-CN" altLang="en-US" sz="2800"/>
              <a:t>所示。</a:t>
            </a: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037" name="Picture 5"/>
          <p:cNvPicPr>
            <a:picLocks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692150"/>
            <a:ext cx="7870825" cy="4902200"/>
          </a:xfrm>
          <a:noFill/>
          <a:ln/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000"/>
              <a:t>注意：如果用备份的</a:t>
            </a:r>
            <a:r>
              <a:rPr lang="en-US" altLang="zh-CN" sz="2000"/>
              <a:t>Red Hat Enterprise Linux 5</a:t>
            </a:r>
            <a:r>
              <a:rPr lang="zh-CN" altLang="en-US" sz="2000"/>
              <a:t>文件夹更新原来的文件夹后，则首次启动</a:t>
            </a:r>
            <a:r>
              <a:rPr lang="en-US" altLang="zh-CN" sz="2000"/>
              <a:t>Red Hat Enterprise Linux 5</a:t>
            </a:r>
            <a:r>
              <a:rPr lang="zh-CN" altLang="en-US" sz="2000"/>
              <a:t>时，需要选择“文件”菜单下的“打开”，指定启动程序为“</a:t>
            </a:r>
            <a:r>
              <a:rPr lang="en-US" altLang="zh-CN" sz="2000"/>
              <a:t>H:\My Virtual Machines\Red Hat Enterprise Linux 5\Red Hat Enterprise Linux 5.vmx”</a:t>
            </a:r>
            <a:r>
              <a:rPr lang="zh-CN" altLang="en-US" sz="2000"/>
              <a:t>，如图</a:t>
            </a:r>
            <a:r>
              <a:rPr lang="en-US" altLang="zh-CN" sz="2000"/>
              <a:t>2-63</a:t>
            </a:r>
            <a:r>
              <a:rPr lang="zh-CN" altLang="en-US" sz="2000"/>
              <a:t>所示。</a:t>
            </a:r>
          </a:p>
        </p:txBody>
      </p:sp>
      <p:pic>
        <p:nvPicPr>
          <p:cNvPr id="174084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24038" y="1981200"/>
            <a:ext cx="5494337" cy="3886200"/>
          </a:xfrm>
          <a:noFill/>
          <a:ln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/>
              <a:t>接下来就可以安装了，点击“</a:t>
            </a:r>
            <a:r>
              <a:rPr lang="en-US" altLang="zh-CN" sz="3200"/>
              <a:t>Install”</a:t>
            </a:r>
            <a:r>
              <a:rPr lang="zh-CN" altLang="en-US" sz="3200"/>
              <a:t>按钮进行安装，如图</a:t>
            </a:r>
            <a:r>
              <a:rPr lang="en-US" altLang="zh-CN" sz="3200"/>
              <a:t>2-7</a:t>
            </a:r>
            <a:r>
              <a:rPr lang="zh-CN" altLang="en-US" sz="3200"/>
              <a:t>所示。</a:t>
            </a:r>
          </a:p>
        </p:txBody>
      </p:sp>
      <p:pic>
        <p:nvPicPr>
          <p:cNvPr id="54276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71700" y="2085975"/>
            <a:ext cx="4800600" cy="367665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/>
              <a:t>在弹出的对话框中选择“</a:t>
            </a:r>
            <a:r>
              <a:rPr lang="en-US" altLang="zh-CN" sz="3200"/>
              <a:t>H:\My Virtual Machines\Red Hat Enterprise Linux 5\Red Hat Enterprise Linux 5.vmx”</a:t>
            </a:r>
            <a:r>
              <a:rPr lang="zh-CN" altLang="en-US" sz="3200"/>
              <a:t>，如图</a:t>
            </a:r>
            <a:r>
              <a:rPr lang="en-US" altLang="zh-CN" sz="3200"/>
              <a:t>2-64</a:t>
            </a:r>
            <a:r>
              <a:rPr lang="zh-CN" altLang="en-US" sz="3200"/>
              <a:t>所示。</a:t>
            </a:r>
          </a:p>
        </p:txBody>
      </p:sp>
      <p:pic>
        <p:nvPicPr>
          <p:cNvPr id="175108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66913" y="1981200"/>
            <a:ext cx="5208587" cy="3886200"/>
          </a:xfrm>
          <a:noFill/>
          <a:ln/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/>
              <a:t>然后启动该虚拟机。在弹出的对话框中选择“</a:t>
            </a:r>
            <a:r>
              <a:rPr lang="en-US" altLang="zh-CN" sz="3200"/>
              <a:t>I copied it”</a:t>
            </a:r>
            <a:r>
              <a:rPr lang="zh-CN" altLang="en-US" sz="3200"/>
              <a:t>，这样就可以进入</a:t>
            </a:r>
            <a:r>
              <a:rPr lang="en-US" altLang="zh-CN" sz="3200"/>
              <a:t>Red Hat Enterprise Linux 5</a:t>
            </a:r>
            <a:r>
              <a:rPr lang="zh-CN" altLang="en-US" sz="3200"/>
              <a:t>了，如图</a:t>
            </a:r>
            <a:r>
              <a:rPr lang="en-US" altLang="zh-CN" sz="3200"/>
              <a:t>2-65</a:t>
            </a:r>
            <a:r>
              <a:rPr lang="zh-CN" altLang="en-US" sz="3200"/>
              <a:t>所示。</a:t>
            </a:r>
          </a:p>
        </p:txBody>
      </p:sp>
      <p:pic>
        <p:nvPicPr>
          <p:cNvPr id="176132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62175" y="2835275"/>
            <a:ext cx="4819650" cy="2178050"/>
          </a:xfrm>
          <a:noFill/>
          <a:ln/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3213100"/>
            <a:ext cx="8229600" cy="1371600"/>
          </a:xfrm>
        </p:spPr>
        <p:txBody>
          <a:bodyPr/>
          <a:lstStyle/>
          <a:p>
            <a:r>
              <a:rPr lang="zh-CN" altLang="en-US" sz="3600"/>
              <a:t>方法二：</a:t>
            </a:r>
            <a:br>
              <a:rPr lang="zh-CN" altLang="en-US" sz="3600"/>
            </a:br>
            <a:r>
              <a:rPr lang="zh-CN" altLang="en-US" sz="3600"/>
              <a:t>    </a:t>
            </a:r>
            <a:r>
              <a:rPr lang="en-US" altLang="zh-CN" sz="3600"/>
              <a:t>VMware</a:t>
            </a:r>
            <a:r>
              <a:rPr lang="zh-CN" altLang="en-US" sz="3600"/>
              <a:t>虚拟机自身也具有备份系统的功能，启动</a:t>
            </a:r>
            <a:r>
              <a:rPr lang="en-US" altLang="zh-CN" sz="3600"/>
              <a:t>Red Hat Enterprise Linux 5</a:t>
            </a:r>
            <a:r>
              <a:rPr lang="zh-CN" altLang="en-US" sz="3600"/>
              <a:t>后，选择“虚拟机”菜单下的“快照”下的“从当前状态创建快照”，可以将</a:t>
            </a:r>
            <a:r>
              <a:rPr lang="en-US" altLang="zh-CN" sz="3600"/>
              <a:t>Red Hat Enterprise Linux 5</a:t>
            </a:r>
            <a:r>
              <a:rPr lang="zh-CN" altLang="en-US" sz="3600"/>
              <a:t>系统的当前状态备份下来，当系统出现问题时，可以选择“虚拟机”菜单下的“快照”下的“恢复到上一个快照”将系统还原，如图</a:t>
            </a:r>
            <a:r>
              <a:rPr lang="en-US" altLang="zh-CN" sz="3600"/>
              <a:t>2-66</a:t>
            </a:r>
            <a:r>
              <a:rPr lang="zh-CN" altLang="en-US" sz="3600"/>
              <a:t>所示。</a:t>
            </a: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205" name="Picture 5"/>
          <p:cNvPicPr>
            <a:picLocks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971550" y="1052513"/>
            <a:ext cx="6884988" cy="4813300"/>
          </a:xfrm>
          <a:noFill/>
          <a:ln/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2" name="Rectangle 4"/>
          <p:cNvSpPr>
            <a:spLocks noGrp="1" noChangeArrowheads="1"/>
          </p:cNvSpPr>
          <p:nvPr>
            <p:ph type="title"/>
          </p:nvPr>
        </p:nvSpPr>
        <p:spPr>
          <a:xfrm>
            <a:off x="539750" y="2852738"/>
            <a:ext cx="8229600" cy="1371600"/>
          </a:xfrm>
        </p:spPr>
        <p:txBody>
          <a:bodyPr/>
          <a:lstStyle/>
          <a:p>
            <a:r>
              <a:rPr lang="en-US" altLang="zh-CN" sz="3600"/>
              <a:t>2.7 VMware </a:t>
            </a:r>
            <a:r>
              <a:rPr lang="zh-CN" altLang="en-US" sz="3600"/>
              <a:t>虚拟机下</a:t>
            </a:r>
            <a:r>
              <a:rPr lang="en-US" altLang="zh-CN" sz="3600"/>
              <a:t>Red Hat Enterprise Linux 5</a:t>
            </a:r>
            <a:r>
              <a:rPr lang="zh-CN" altLang="en-US" sz="3600"/>
              <a:t>的网络设置</a:t>
            </a:r>
            <a:br>
              <a:rPr lang="zh-CN" altLang="en-US" sz="3600"/>
            </a:br>
            <a:r>
              <a:rPr lang="zh-CN" altLang="en-US" sz="3600"/>
              <a:t>默认情况下，虚拟机的</a:t>
            </a:r>
            <a:r>
              <a:rPr lang="en-US" altLang="zh-CN" sz="3600"/>
              <a:t>Ethernet</a:t>
            </a:r>
            <a:r>
              <a:rPr lang="zh-CN" altLang="en-US" sz="3600"/>
              <a:t>（以太网）设置为“桥接”方式，即宿主机和虚拟机都拥有独立的</a:t>
            </a:r>
            <a:r>
              <a:rPr lang="en-US" altLang="zh-CN" sz="3600"/>
              <a:t>IP</a:t>
            </a:r>
            <a:r>
              <a:rPr lang="zh-CN" altLang="en-US" sz="3600"/>
              <a:t>地址，此时，宿主机和虚拟机就好像两台独立的机器一样可以相互通信。如果网络中</a:t>
            </a:r>
            <a:r>
              <a:rPr lang="en-US" altLang="zh-CN" sz="3600"/>
              <a:t>IP</a:t>
            </a:r>
            <a:r>
              <a:rPr lang="zh-CN" altLang="en-US" sz="3600"/>
              <a:t>地址不够，则可以将虚拟机的</a:t>
            </a:r>
            <a:r>
              <a:rPr lang="en-US" altLang="zh-CN" sz="3600"/>
              <a:t>Ethernet</a:t>
            </a:r>
            <a:r>
              <a:rPr lang="zh-CN" altLang="en-US" sz="3600"/>
              <a:t>（以太网）设置为“</a:t>
            </a:r>
            <a:r>
              <a:rPr lang="en-US" altLang="zh-CN" sz="3600"/>
              <a:t>NAT</a:t>
            </a:r>
            <a:r>
              <a:rPr lang="zh-CN" altLang="en-US" sz="3600"/>
              <a:t>：使用已共享的</a:t>
            </a:r>
            <a:r>
              <a:rPr lang="en-US" altLang="zh-CN" sz="3600"/>
              <a:t>IP</a:t>
            </a:r>
            <a:r>
              <a:rPr lang="zh-CN" altLang="en-US" sz="3600"/>
              <a:t>地址”，此时，二者拥有相同的</a:t>
            </a:r>
            <a:r>
              <a:rPr lang="en-US" altLang="zh-CN" sz="3600"/>
              <a:t>IP</a:t>
            </a:r>
            <a:r>
              <a:rPr lang="zh-CN" altLang="en-US" sz="3600"/>
              <a:t>地址，如图</a:t>
            </a:r>
            <a:r>
              <a:rPr lang="en-US" altLang="zh-CN" sz="3600"/>
              <a:t>2-67</a:t>
            </a:r>
            <a:r>
              <a:rPr lang="zh-CN" altLang="en-US" sz="3600"/>
              <a:t>所示。</a:t>
            </a: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301" name="Picture 5"/>
          <p:cNvPicPr>
            <a:picLocks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1835150" y="765175"/>
            <a:ext cx="6115050" cy="5337175"/>
          </a:xfrm>
          <a:noFill/>
          <a:ln/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8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2708275"/>
            <a:ext cx="8229600" cy="1371600"/>
          </a:xfrm>
        </p:spPr>
        <p:txBody>
          <a:bodyPr/>
          <a:lstStyle/>
          <a:p>
            <a:r>
              <a:rPr lang="en-US" altLang="zh-CN" sz="4000"/>
              <a:t> </a:t>
            </a:r>
            <a:r>
              <a:rPr lang="zh-CN" altLang="en-US" sz="3200"/>
              <a:t>当然，为了后面测试的方便，最好将</a:t>
            </a:r>
            <a:r>
              <a:rPr lang="en-US" altLang="zh-CN" sz="3200"/>
              <a:t>Ethernet</a:t>
            </a:r>
            <a:r>
              <a:rPr lang="zh-CN" altLang="en-US" sz="3200"/>
              <a:t>（以太网）设置为“桥接”方式，这样，宿主机器</a:t>
            </a:r>
            <a:r>
              <a:rPr lang="en-US" altLang="zh-CN" sz="3200"/>
              <a:t>Windows XP</a:t>
            </a:r>
            <a:r>
              <a:rPr lang="zh-CN" altLang="en-US" sz="3200"/>
              <a:t>可以当作虚拟机</a:t>
            </a:r>
            <a:r>
              <a:rPr lang="en-US" altLang="zh-CN" sz="3200"/>
              <a:t>Red Hat Enterprise Linux 5</a:t>
            </a:r>
            <a:r>
              <a:rPr lang="zh-CN" altLang="en-US" sz="3200"/>
              <a:t>系统的客户机进行测试。</a:t>
            </a:r>
            <a:br>
              <a:rPr lang="zh-CN" altLang="en-US" sz="3200"/>
            </a:br>
            <a:r>
              <a:rPr lang="zh-CN" altLang="en-US" sz="3200"/>
              <a:t>    在“桥接”方式下，要保证宿主机器</a:t>
            </a:r>
            <a:r>
              <a:rPr lang="en-US" altLang="zh-CN" sz="3200"/>
              <a:t>Windows XP</a:t>
            </a:r>
            <a:r>
              <a:rPr lang="zh-CN" altLang="en-US" sz="3200"/>
              <a:t>和虚拟机的</a:t>
            </a:r>
            <a:r>
              <a:rPr lang="en-US" altLang="zh-CN" sz="3200"/>
              <a:t>Red Hat Enterprise Linux 5</a:t>
            </a:r>
            <a:r>
              <a:rPr lang="zh-CN" altLang="en-US" sz="3200"/>
              <a:t>都拥有独立的</a:t>
            </a:r>
            <a:r>
              <a:rPr lang="en-US" altLang="zh-CN" sz="3200"/>
              <a:t>IP</a:t>
            </a:r>
            <a:r>
              <a:rPr lang="zh-CN" altLang="en-US" sz="3200"/>
              <a:t>地址。图</a:t>
            </a:r>
            <a:r>
              <a:rPr lang="en-US" altLang="zh-CN" sz="3200"/>
              <a:t>2-68</a:t>
            </a:r>
            <a:r>
              <a:rPr lang="zh-CN" altLang="en-US" sz="3200"/>
              <a:t>是通过命令方式查看宿主机器</a:t>
            </a:r>
            <a:r>
              <a:rPr lang="en-US" altLang="zh-CN" sz="3200"/>
              <a:t>Windows XP</a:t>
            </a:r>
            <a:r>
              <a:rPr lang="zh-CN" altLang="en-US" sz="3200"/>
              <a:t>的</a:t>
            </a:r>
            <a:r>
              <a:rPr lang="en-US" altLang="zh-CN" sz="3200"/>
              <a:t>IP</a:t>
            </a:r>
            <a:r>
              <a:rPr lang="zh-CN" altLang="en-US" sz="3200"/>
              <a:t>地址。</a:t>
            </a: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397" name="Picture 5" descr="28"/>
          <p:cNvPicPr>
            <a:picLocks noChangeAspect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520700" y="1268413"/>
            <a:ext cx="8623300" cy="4505325"/>
          </a:xfrm>
          <a:noFill/>
          <a:ln/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000"/>
              <a:t> </a:t>
            </a:r>
            <a:r>
              <a:rPr lang="zh-CN" altLang="en-US" sz="2000"/>
              <a:t>从图</a:t>
            </a:r>
            <a:r>
              <a:rPr lang="en-US" altLang="zh-CN" sz="2000"/>
              <a:t>2-68</a:t>
            </a:r>
            <a:r>
              <a:rPr lang="zh-CN" altLang="en-US" sz="2000"/>
              <a:t>中可以看到，宿主机器</a:t>
            </a:r>
            <a:r>
              <a:rPr lang="en-US" altLang="zh-CN" sz="2000"/>
              <a:t>Windows XP</a:t>
            </a:r>
            <a:r>
              <a:rPr lang="zh-CN" altLang="en-US" sz="2000"/>
              <a:t>的</a:t>
            </a:r>
            <a:r>
              <a:rPr lang="en-US" altLang="zh-CN" sz="2000"/>
              <a:t>IP</a:t>
            </a:r>
            <a:r>
              <a:rPr lang="zh-CN" altLang="en-US" sz="2000"/>
              <a:t>地址为</a:t>
            </a:r>
            <a:r>
              <a:rPr lang="en-US" altLang="zh-CN" sz="2000"/>
              <a:t>202.207.50.77</a:t>
            </a:r>
            <a:r>
              <a:rPr lang="zh-CN" altLang="en-US" sz="2000"/>
              <a:t>。</a:t>
            </a:r>
            <a:br>
              <a:rPr lang="zh-CN" altLang="en-US" sz="2000"/>
            </a:br>
            <a:r>
              <a:rPr lang="zh-CN" altLang="en-US" sz="2000"/>
              <a:t>    由于在安装</a:t>
            </a:r>
            <a:r>
              <a:rPr lang="en-US" altLang="zh-CN" sz="2000"/>
              <a:t>Red Hat Enterprise Linux 5</a:t>
            </a:r>
            <a:r>
              <a:rPr lang="zh-CN" altLang="en-US" sz="2000"/>
              <a:t>系统时没有指定</a:t>
            </a:r>
            <a:r>
              <a:rPr lang="en-US" altLang="zh-CN" sz="2000"/>
              <a:t>IP</a:t>
            </a:r>
            <a:r>
              <a:rPr lang="zh-CN" altLang="en-US" sz="2000"/>
              <a:t>地址，所以这里需要手动设置，选择“系统”</a:t>
            </a:r>
            <a:r>
              <a:rPr lang="en-US" altLang="zh-CN" sz="2000"/>
              <a:t>/“</a:t>
            </a:r>
            <a:r>
              <a:rPr lang="zh-CN" altLang="en-US" sz="2000"/>
              <a:t>管理”</a:t>
            </a:r>
            <a:r>
              <a:rPr lang="en-US" altLang="zh-CN" sz="2000"/>
              <a:t>/“</a:t>
            </a:r>
            <a:r>
              <a:rPr lang="zh-CN" altLang="en-US" sz="2000"/>
              <a:t>网络”，会打开图</a:t>
            </a:r>
            <a:r>
              <a:rPr lang="en-US" altLang="zh-CN" sz="2000"/>
              <a:t>2-69</a:t>
            </a:r>
            <a:r>
              <a:rPr lang="zh-CN" altLang="en-US" sz="2000"/>
              <a:t>所示的“网络配置”窗口。</a:t>
            </a:r>
          </a:p>
        </p:txBody>
      </p:sp>
      <p:sp>
        <p:nvSpPr>
          <p:cNvPr id="189443" name="Rectangle 3"/>
          <p:cNvSpPr>
            <a:spLocks noGrp="1" noChangeArrowheads="1"/>
          </p:cNvSpPr>
          <p:nvPr>
            <p:ph type="body" idx="1"/>
          </p:nvPr>
        </p:nvSpPr>
        <p:spPr>
          <a:xfrm flipH="1" flipV="1">
            <a:off x="2627313" y="5867400"/>
            <a:ext cx="73025" cy="8255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zh-CN" altLang="zh-CN" sz="800"/>
          </a:p>
        </p:txBody>
      </p:sp>
      <p:pic>
        <p:nvPicPr>
          <p:cNvPr id="18944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1773238"/>
            <a:ext cx="4676775" cy="427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/>
              <a:t>点击“编辑”按钮，系统会弹出“以太网设置”窗口，如图</a:t>
            </a:r>
            <a:r>
              <a:rPr lang="en-US" altLang="zh-CN" sz="3200"/>
              <a:t>2-70</a:t>
            </a:r>
            <a:r>
              <a:rPr lang="zh-CN" altLang="en-US" sz="3200"/>
              <a:t>所示，分别设置</a:t>
            </a:r>
            <a:r>
              <a:rPr lang="en-US" altLang="zh-CN" sz="3200"/>
              <a:t>IP</a:t>
            </a:r>
            <a:r>
              <a:rPr lang="zh-CN" altLang="en-US" sz="3200"/>
              <a:t>地址，子网掩码和网关地址后，点击“确认”按钮。</a:t>
            </a:r>
          </a:p>
        </p:txBody>
      </p:sp>
      <p:pic>
        <p:nvPicPr>
          <p:cNvPr id="190468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784475" y="1981200"/>
            <a:ext cx="3575050" cy="3886200"/>
          </a:xfrm>
          <a:noFill/>
          <a:ln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351</TotalTime>
  <Words>2769</Words>
  <Application>Microsoft Office PowerPoint</Application>
  <PresentationFormat>全屏显示(4:3)</PresentationFormat>
  <Paragraphs>87</Paragraphs>
  <Slides>105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105</vt:i4>
      </vt:variant>
    </vt:vector>
  </HeadingPairs>
  <TitlesOfParts>
    <vt:vector size="111" baseType="lpstr">
      <vt:lpstr>Arial</vt:lpstr>
      <vt:lpstr>宋体</vt:lpstr>
      <vt:lpstr>Times New Roman</vt:lpstr>
      <vt:lpstr>Wingdings</vt:lpstr>
      <vt:lpstr>Arial Black</vt:lpstr>
      <vt:lpstr>Pixel</vt:lpstr>
      <vt:lpstr>第2章     Red Hat Enterprise Linux 5的安装与配置 </vt:lpstr>
      <vt:lpstr>目录</vt:lpstr>
      <vt:lpstr>2.1 VMware 虚拟机的安装及工具的安装与使用 可以通过互联网访问VMware的官方网站“http://www.wmware.com/cn/”了解详细介绍，并下载VMware Workstation。这里下载的是绿色汉化版6.0.2</vt:lpstr>
      <vt:lpstr> 运行该安装包，首先会弹出安装提示窗口，直接点“确定”按钮，如图2-2所示。</vt:lpstr>
      <vt:lpstr> 接下来会出现如图2-3所示的欢迎安装界面，直接点击“Next”。</vt:lpstr>
      <vt:lpstr>在安装类型窗口中选择“Typical”，即典型安装方式，如图2-4所示。</vt:lpstr>
      <vt:lpstr>接下来要求指定安装路径，如图2-5所示，缺省值为“C:\ Program Files\VMware\VMware Workstation\”，这里不做改动，直接点击“Next”按钮。</vt:lpstr>
      <vt:lpstr>下面会询问是否需要设置多种启动方式，这里全部选中然后点击“Next”，如图2-6所示。</vt:lpstr>
      <vt:lpstr>接下来就可以安装了，点击“Install”按钮进行安装，如图2-7所示。</vt:lpstr>
      <vt:lpstr>由于安装的虚拟机是汉化绿色版6.0.2，这里需要输入序列号，在开始的安装提示窗口中已经说明，直接按“CTRL+V”粘贴即可，如图2-8所示。注意：在此之前不可以使用“复制”和“剪切”等功能，否则这里就无法正确粘贴序列号了。</vt:lpstr>
      <vt:lpstr>如果序列号正确无误，则可以进行安装，安装完毕后，点击“Finish”按钮，如图2-9所示。</vt:lpstr>
      <vt:lpstr>接下来会自动安装汉化补丁，如图2-10所示，点击“确定”按钮。</vt:lpstr>
      <vt:lpstr>安装完毕后，需要重新启动计算机，如图2-11所示。</vt:lpstr>
      <vt:lpstr>2.2 VMware Workstation下新建虚拟机 VMware 虚拟机安装完毕后，需要新建一个虚拟机后才能在其中安装某种操作系统。运行VMware虚拟机，其主界面如图2-12所示，点击右侧窗口中的“新建虚拟机”按钮。</vt:lpstr>
      <vt:lpstr> 接下来会弹出“新建虚拟机向导”窗口，如图2-13所示，点击“下一步”。 </vt:lpstr>
      <vt:lpstr>图2-13  新建虚拟机向导窗口 下面需要配置虚拟机，这里选择“典型”，然后点击“下一步”，如图2-14所示。</vt:lpstr>
      <vt:lpstr>接下来选择在虚拟机上安装的操作系统类型，由于我们要安装“Red Hat Enterprise Linux 5”，所以在客户机操作系统类型选项中选择“Linux”，在版本选项中选择“Red Hat Enterprise Linux 5”，如图2-15所示。</vt:lpstr>
      <vt:lpstr>下一步需要输入安装的虚拟机的名称，这里起名为“Red Hat Enterprise Linux 5”，还要输入虚拟机的安装磁盘路径，即虚拟机的各种文件放置的目录。虚拟机包含一系列文件，如虚拟机磁盘文件等。由于虚拟机的虚拟磁盘文件是虚拟机系统的磁盘，所以该文件会随着操作系统的安装而变得很大，Red Hat Enterprise Linux 5安装完毕可能需要5GB左右的空间（最少安装需要850MB，最大安装需要5.5GB），建议选择磁盘空间较大的分区，不应小于6GB，这里指定为“H:\My Virtual Machines\Red Hat Enterprise Linux 5”，如图2-16所示。</vt:lpstr>
      <vt:lpstr>幻灯片 19</vt:lpstr>
      <vt:lpstr>下面选择网络连接类型。虚拟机通过虚拟网卡可以与外界网络连接，如同一台独立的计算机一样工作，其他计算机也可以通过网络访问该虚拟机，而完全感觉不到那其实是一台虚拟计算机。 VMware虚拟机与外界网络连接可以有不同的类型：桥接方式、网络地址翻译方式、私有网络主机方式和无网络连接方式。为了让虚拟机像一台独立计算机一样的工作，并可被其他计算机访问，这里选择桥接方式，如图2-17所示。</vt:lpstr>
      <vt:lpstr>幻灯片 21</vt:lpstr>
      <vt:lpstr>接下来需要指定虚拟磁盘空间的大小。虚拟机的磁盘是宿主计算机系统中的一个文件虚拟的，该文件的大小与安装的操作系统类型和其中的应用软件多少有关，要根据需要设置。这里设置的是该文件的上限，缺省值为8GB，如图2-18所示，该数值为虚拟机磁盘的最大容量。 下面还有两个选项可以选择：立即分配所有磁盘空间和分割为2GB文件。如果选择前者，则VMware立即创建与所设置的虚拟机磁盘空间大小一样的文件，即使什么系统都没有装也要占用这么多空间；如果不选择，则系统会随着虚拟机系统的安装而逐渐扩大虚拟机磁盘文件，即用多少占多少。因此不建议选择前者。而分割为2GB文件是为了兼容不支持大于2GB的文件系统，现在常见的Windows或者Linux都支持大于2GB的文件，因此该选项也不需要选择，点击下方的“完成”按钮，如图2-18所示。</vt:lpstr>
      <vt:lpstr>幻灯片 23</vt:lpstr>
      <vt:lpstr>最后提示虚拟机成功创建，点击“Close”按钮结束安装，如图2-19所示。 </vt:lpstr>
      <vt:lpstr>2.3 Red Hat Enterprise Linux 5的安装     当在VMware Workstation下创建好了Red Hat Enterprise Linux 5所对应的虚拟机后，就可以来安装操作系统了。可以使用宿主机器的实际物理光驱，也可以使用光盘镜像文件，选择“虚拟机”菜单下的“设置”，激活虚拟机设置窗口，如图1-20所示。</vt:lpstr>
      <vt:lpstr>幻灯片 26</vt:lpstr>
      <vt:lpstr> 选择“CD-ROM”，其默认方式是“auto detect（自动检测）”。如果通过系统盘来安装“Red Hat Enterprise Linux 5”，则按照这种方式即可；如果想通过镜像文件安装，需要选择“使用ISO镜像”。这里就是通过后者来安装的，并且指定安装所需的镜像文件为“H:\RHEL_5.3 i386 DV.iso”，如图2-21所示。注意：安装光盘的ISO文件可以从Red Hat Network网站上下载，由于Red Hat Enterprise Linux是一个商业版的Linux安装软件包，必须付费才能得到。不过Red Hat提供30天的使用版，可以从网站“http://www.redhat.com/rhel/details/eval/”上取得Red Hat Enterprise Linux 5的试用版。</vt:lpstr>
      <vt:lpstr>幻灯片 28</vt:lpstr>
      <vt:lpstr>幻灯片 29</vt:lpstr>
      <vt:lpstr>当看到“boot:”提示符后直接按下Enter键，安装程序经过一番检测后进入图2-23所示的测试光盘选择界面。如果看到“boot:”提示符后没有进行任何操作，安装程序将在1分钟后自动开始检测，并进入图2-23所示的测试光盘选择界面。这时直接Enter键开始光盘介质的测试，大约需要几分钟的时间，你也可以按Tab键切换到“Skip”按钮上，然后按Enter键跳过光盘的测试，进入下一步的安装。</vt:lpstr>
      <vt:lpstr>幻灯片 31</vt:lpstr>
      <vt:lpstr>下面就开始安装Red Hat Enterprise Linux 5了，在图2-24所示的开始安装界面中点击“Next”按钮。 </vt:lpstr>
      <vt:lpstr>接下来进入到了安装语言选择界面，如图2-25所示，选择“简体中文”。注意：这里选择的语言只是在安装过程中使用的语言，并不影响安装完成后所使用的语言支持。 </vt:lpstr>
      <vt:lpstr>单击“Next”按钮，进入如图2-26所示的键盘设置界面，安装程序检测到的键盘类型会加亮显示，默认为美国英语式键盘。你也可以选择最合适的键盘类型，或者在安装完成后使用“redhat-config-keyboard”工具进行修改。</vt:lpstr>
      <vt:lpstr> 单击“下一步”按钮，打开如图2-27所示的“安装号码”对话框，选中“安装号码”单选按钮，然后在后面的文本框中输入安装号码。你也可以选中“跳过输入安装号码”单选按钮，直接进入下一步。注意：如果不输入安装号码，将只有核心服务器或Desktop被安装，其他功能可以在以后被手动安装。 </vt:lpstr>
      <vt:lpstr> 单击“确定”按钮，打开如图2-28所示的“警告”对话框，因为是全新安装，安装程序将提示是否初始化驱动器。 </vt:lpstr>
      <vt:lpstr>单击“是”按钮，进入如图2-29所示的分区方案选择界面，选择“在选定驱动器上删除Linux分区并创建默认的分区结构”选项；如果是在选定的磁盘上安装Linux，则选择“在选定磁盘上删除Linux分区并创建默认的分区结构”选项；如果是在选定的驱动器上的空余空间安装Linux，则选择“使用选定的驱动器中的空余空间并创建默认的分区结构”选项；如果要自定义分区结构，则选择“建立自定义的分区结构”选项。 如果选择了自定义分区结构，为了成功安装“Red Hat Enterprise Linux 5”，至少需要建立两个分区，即根分区（/）和交换分区（SWAP分区），当然，也可以再创建一个系统引导分区（/boot）。其中根分区（/）用来存放Linux的大部分系统文件和用户文件，其大小要根据安装的软件包大小来决定；交换分区指系统的虚拟内存空间，一般应大于系统的物理内存，可以取物理内存的2倍。系统引导区用于存放引导文件，一般为100 MB。</vt:lpstr>
      <vt:lpstr>幻灯片 38</vt:lpstr>
      <vt:lpstr>单击“下一步”按钮，打开如图2-30所示的“警告”提示框，单击“是”按钮。</vt:lpstr>
      <vt:lpstr>下面将进入到网络配置界面，如图2-31所示。在“网络设备”区域可以看到安装程序检测到的网卡。默认情况下，网卡被设置成通过DHCP获得网络配置参数，也可以选择手工设置。如果要手工设置，则选中“手工设置”单选按钮，然后为网卡设备设置IP地址、网关、DNS等参数，并且在安装完成后，还可以使用多种方法修改网络配置。</vt:lpstr>
      <vt:lpstr>幻灯片 41</vt:lpstr>
      <vt:lpstr>点击“下一步”按钮，进入如图2-32所示的时区选择界面，可通过单击地图选择区域，也可从“亚洲/上海”处的下拉列表中选择区域。</vt:lpstr>
      <vt:lpstr>单击“下一步”按钮，进入如图2-33所示的设置根口令界面，在这里为根用户（root）设置口令。根用户也称超级用户，对整个系统拥有完全的存取权限，因此，为了安全，应为根用户设置一个安全的口令，并且只有在执行系统维护和管理任务时使用根用户。</vt:lpstr>
      <vt:lpstr>幻灯片 44</vt:lpstr>
      <vt:lpstr>单击“下一步”按钮，进入如图2-34所示的软件包定制界面，可以选择稍后定制或现在定制。如果选“稍候定制”，则只安装默认的软件包，包括桌面外壳（GNOME），管理工具，服务器配置工具，万维网服务器以及Windows文件服务器（SMB）等。</vt:lpstr>
      <vt:lpstr> 在这里选中“现在定制”，然后点击“下一步”，进入到图2-35所示的软件包具体定制界面。由于本书主要介绍服务器配置方面的内容，所以在左侧列表项“服务器”项目中，将相关的软件包全部选中安装。其余软件包可根据需要自行定制。</vt:lpstr>
      <vt:lpstr>当定制好了需要安装的软件包后，点击“下一步”，安装程序将在所选定要安装的软件包中检查依赖关系，检查完毕后，会出现图2-36所示的准备安装界面。</vt:lpstr>
      <vt:lpstr> 单击“下一步”按钮，开始安装，如图2-37所示。 </vt:lpstr>
      <vt:lpstr> 当所选的软件包全部安装完毕后，将进入如图2-38所示的界面，提示需要重新引导计算机，以完成后续的配置。 </vt:lpstr>
      <vt:lpstr>单击“重新引导”按钮，重启Red Hat Enterprise Linux 5，正常启动后，系统会出现如图2-39所示的登录界面。 </vt:lpstr>
      <vt:lpstr> 当正确的输入帐户名和密码后，系统会进入到Red Hat Enterprise Linux 5的桌面，如图2-40所示。 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2.4 Red Hat Enterprise Linux 5的显卡驱动方法</vt:lpstr>
      <vt:lpstr>幻灯片 63</vt:lpstr>
      <vt:lpstr>在弹出的窗口中选择“CD-ROM(IDE 1:0)”，在右边选择“使用ISO镜像”，将默认的目录改为“虚拟机安装目录\VMware\VMware Workstation\linux.iso”，图2-42为镜像文件的缺省设置。</vt:lpstr>
      <vt:lpstr>将镜像文件设置为“虚拟机安装目录\VMware\VMware Workstation\linux.iso”，如图2-43所示。</vt:lpstr>
      <vt:lpstr>点击“虚拟机”菜单下的“安装VMware Tools”，如图2-44所示。</vt:lpstr>
      <vt:lpstr>在弹出的“警告”对话框中选择“Install”，如图2-45所示。</vt:lpstr>
      <vt:lpstr>重新启动系统，然后单击桌面上的“DVD-ROM”，如图2-46所示。</vt:lpstr>
      <vt:lpstr>双击文件“VMwareTools-6.0.2-69824.i386.rpm”进行安装，在弹出的窗口中选中“VMwareTools-7240-59824.i386”和“VMware Tools”，然后点击“应用”，如图2-47所示。</vt:lpstr>
      <vt:lpstr>在弹出的对话框中选择“无论如何都安装”，如图2-48所示。</vt:lpstr>
      <vt:lpstr>安装完毕，会弹出“软件已成功安装”对话框，点击“OK”，如图2-49所 </vt:lpstr>
      <vt:lpstr>打开桌面上的“DVD-ROM”，双击“VMwareTools-6.0.2-59824.tar.gz”，如图2-50所示。</vt:lpstr>
      <vt:lpstr>解压完毕，打开“/vmware-tools-distrib/”目录，可以看到“vmware-install.pl”文件，如图2-51所示。</vt:lpstr>
      <vt:lpstr>打开终端窗口，进入“/vmware-tools-distrib/bin”目录中，输入 “./vmware-config-tools.pl”进行配置，如图2-52所示。</vt:lpstr>
      <vt:lpstr>在“Would you like to enable this feature?[no]”后输入“y”，确认要配置，如图2-53所示。</vt:lpstr>
      <vt:lpstr>在显示的分辨率设置列表中选择最佳的分辨率，例如“3”，表示“1024×768”，然后回车，如图2-54所示。</vt:lpstr>
      <vt:lpstr>点击桌面上方菜单栏中的“系统”下的“管理”下的“显示”，进行分辨率的设置，如图2-55所示。</vt:lpstr>
      <vt:lpstr>在弹出的对话框中将显示器的分辨率设置为最佳，例如“1024×768”，然后点击“确认”按钮，如图2-56所示。</vt:lpstr>
      <vt:lpstr>在弹出的确认窗口中点击“确定”按钮，如图2-57所示。</vt:lpstr>
      <vt:lpstr>重新启动系统，会发现分辨率设置生效，如图2-58所示。</vt:lpstr>
      <vt:lpstr>这样，再全屏显示Red Hat Enterprise Linux 5系统时，就是理想的全屏效果了；在宿主机器Windows XP和Red Hat Enterprise Linux 5系统之间切换时，只需要光标的移动即可。</vt:lpstr>
      <vt:lpstr>2.5 Red Hat Enterprise Linux 5光盘镜像的指定     后面要配置各种服务器，需要的软件包较多，不可能一次性的全部安装到位，为了方便起见，可以将光盘镜像事先制定好，这样，当再需要安装某个RPM包时，只需要直接从光盘镜像中找到并安装即可。 　　选择“虚拟机”菜单下的“设置”激活如图2-59所示的虚拟机设置窗口，点击左侧的“CD-ROM”，后在右侧选择“使用ISO镜像”，通过点击“浏览”按钮将Red Hat Enterprise Linux 5的镜像文件指定好。</vt:lpstr>
      <vt:lpstr>幻灯片 83</vt:lpstr>
      <vt:lpstr> 注意，将设备状态下的两项全部选中，然后重启系统，这样，就会在桌面看到由Red Hat Enterprise Linux 5镜像文件映射生成的“RHEL/5.3i386 DVD”快捷方式了，如图2-60所示。 </vt:lpstr>
      <vt:lpstr>幻灯片 85</vt:lpstr>
      <vt:lpstr>打开“RHEL/5.3i386 DVD”，会看到有一个“server”文件夹，其中包含了服务器配置所需的RPM包，如图2-61所示。 </vt:lpstr>
      <vt:lpstr>2.6 VMware 虚拟机下Red Hat Enterprise Linux 5的备份 方法一： 进入虚拟机下Red Hat Enterprise Linux 5的安装目录H:\My Virtual Machines下，由于已经安装了Red Hat Enterprise Linux 5，所以会在该文件夹下创建好了Red Hat Enterprise Linux 5文件夹，此时只需要将此文件夹备份即可。当虚拟机下的Red Hat Enterprise Linux 5系统出现问题时，用备份的Red Hat Enterprise Linux 5文件夹替换H:\My Virtual Machines\下的Red Hat Enterprise Linux 5文件夹即可，如图2-62所示。</vt:lpstr>
      <vt:lpstr>幻灯片 88</vt:lpstr>
      <vt:lpstr>注意：如果用备份的Red Hat Enterprise Linux 5文件夹更新原来的文件夹后，则首次启动Red Hat Enterprise Linux 5时，需要选择“文件”菜单下的“打开”，指定启动程序为“H:\My Virtual Machines\Red Hat Enterprise Linux 5\Red Hat Enterprise Linux 5.vmx”，如图2-63所示。</vt:lpstr>
      <vt:lpstr>在弹出的对话框中选择“H:\My Virtual Machines\Red Hat Enterprise Linux 5\Red Hat Enterprise Linux 5.vmx”，如图2-64所示。</vt:lpstr>
      <vt:lpstr>然后启动该虚拟机。在弹出的对话框中选择“I copied it”，这样就可以进入Red Hat Enterprise Linux 5了，如图2-65所示。</vt:lpstr>
      <vt:lpstr>方法二：     VMware虚拟机自身也具有备份系统的功能，启动Red Hat Enterprise Linux 5后，选择“虚拟机”菜单下的“快照”下的“从当前状态创建快照”，可以将Red Hat Enterprise Linux 5系统的当前状态备份下来，当系统出现问题时，可以选择“虚拟机”菜单下的“快照”下的“恢复到上一个快照”将系统还原，如图2-66所示。</vt:lpstr>
      <vt:lpstr>幻灯片 93</vt:lpstr>
      <vt:lpstr>2.7 VMware 虚拟机下Red Hat Enterprise Linux 5的网络设置 默认情况下，虚拟机的Ethernet（以太网）设置为“桥接”方式，即宿主机和虚拟机都拥有独立的IP地址，此时，宿主机和虚拟机就好像两台独立的机器一样可以相互通信。如果网络中IP地址不够，则可以将虚拟机的Ethernet（以太网）设置为“NAT：使用已共享的IP地址”，此时，二者拥有相同的IP地址，如图2-67所示。</vt:lpstr>
      <vt:lpstr>幻灯片 95</vt:lpstr>
      <vt:lpstr> 当然，为了后面测试的方便，最好将Ethernet（以太网）设置为“桥接”方式，这样，宿主机器Windows XP可以当作虚拟机Red Hat Enterprise Linux 5系统的客户机进行测试。     在“桥接”方式下，要保证宿主机器Windows XP和虚拟机的Red Hat Enterprise Linux 5都拥有独立的IP地址。图2-68是通过命令方式查看宿主机器Windows XP的IP地址。</vt:lpstr>
      <vt:lpstr>幻灯片 97</vt:lpstr>
      <vt:lpstr> 从图2-68中可以看到，宿主机器Windows XP的IP地址为202.207.50.77。     由于在安装Red Hat Enterprise Linux 5系统时没有指定IP地址，所以这里需要手动设置，选择“系统”/“管理”/“网络”，会打开图2-69所示的“网络配置”窗口。</vt:lpstr>
      <vt:lpstr>点击“编辑”按钮，系统会弹出“以太网设置”窗口，如图2-70所示，分别设置IP地址，子网掩码和网关地址后，点击“确认”按钮。</vt:lpstr>
      <vt:lpstr>然后再设置DNS，如图2-71所示，分别设置主DNS，第二DNS服务器。</vt:lpstr>
      <vt:lpstr>设置完成后，确认修改生效，然后重新激活，此时看到网络连接状态为“活跃”，说明配置成功，如图2-72所示。</vt:lpstr>
      <vt:lpstr>打开Red Hat Enterprise Linux 5的终端，输入“ifconfig”命令查看IP地址，如图2-73所示。</vt:lpstr>
      <vt:lpstr>从图2-73中可以看到，给Red Hat Enterprise Linux 5配置的IP地址202.207.50.79已经生效。 在Red Hat Enterprise Linux 5中PING宿主机器Windows XP的IP地址，效果如图2-74所示。</vt:lpstr>
      <vt:lpstr>在宿主机器Windows XP中PING 虚拟机下的Red Hat Enterprise Linux 5，效果如图2-75所示。</vt:lpstr>
      <vt:lpstr>幻灯片 105</vt:lpstr>
    </vt:vector>
  </TitlesOfParts>
  <Company>nd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User</cp:lastModifiedBy>
  <cp:revision>62</cp:revision>
  <dcterms:created xsi:type="dcterms:W3CDTF">2010-11-17T22:38:27Z</dcterms:created>
  <dcterms:modified xsi:type="dcterms:W3CDTF">2014-03-04T04:51:13Z</dcterms:modified>
</cp:coreProperties>
</file>